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56" r:id="rId5"/>
    <p:sldId id="269" r:id="rId6"/>
    <p:sldId id="268" r:id="rId7"/>
    <p:sldId id="266" r:id="rId8"/>
    <p:sldId id="274" r:id="rId9"/>
    <p:sldId id="276" r:id="rId10"/>
    <p:sldId id="273" r:id="rId11"/>
    <p:sldId id="275" r:id="rId12"/>
    <p:sldId id="277" r:id="rId13"/>
    <p:sldId id="278" r:id="rId14"/>
    <p:sldId id="279" r:id="rId15"/>
    <p:sldId id="280" r:id="rId16"/>
    <p:sldId id="264" r:id="rId17"/>
    <p:sldId id="281" r:id="rId18"/>
    <p:sldId id="282" r:id="rId19"/>
    <p:sldId id="271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76" userDrawn="1">
          <p15:clr>
            <a:srgbClr val="A4A3A4"/>
          </p15:clr>
        </p15:guide>
        <p15:guide id="4" orient="horz" pos="2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96687D-5067-4DF5-96CE-BE5338370C56}" v="7" dt="2023-03-29T16:11:53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2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780" y="114"/>
      </p:cViewPr>
      <p:guideLst>
        <p:guide orient="horz" pos="4008"/>
        <p:guide pos="3840"/>
        <p:guide orient="horz" pos="576"/>
        <p:guide orient="horz" pos="2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ihuela Velez, David" userId="8c6b45e7-7fdf-490e-8f8a-7e3a95d213f7" providerId="ADAL" clId="{0EDCE018-D73A-42E8-AF60-4CD6F0F56FEF}"/>
    <pc:docChg chg="modSld">
      <pc:chgData name="Orihuela Velez, David" userId="8c6b45e7-7fdf-490e-8f8a-7e3a95d213f7" providerId="ADAL" clId="{0EDCE018-D73A-42E8-AF60-4CD6F0F56FEF}" dt="2023-03-29T20:17:13.263" v="9" actId="20577"/>
      <pc:docMkLst>
        <pc:docMk/>
      </pc:docMkLst>
      <pc:sldChg chg="modSp mod">
        <pc:chgData name="Orihuela Velez, David" userId="8c6b45e7-7fdf-490e-8f8a-7e3a95d213f7" providerId="ADAL" clId="{0EDCE018-D73A-42E8-AF60-4CD6F0F56FEF}" dt="2023-03-29T20:17:13.263" v="9" actId="20577"/>
        <pc:sldMkLst>
          <pc:docMk/>
          <pc:sldMk cId="568579304" sldId="266"/>
        </pc:sldMkLst>
        <pc:spChg chg="mod">
          <ac:chgData name="Orihuela Velez, David" userId="8c6b45e7-7fdf-490e-8f8a-7e3a95d213f7" providerId="ADAL" clId="{0EDCE018-D73A-42E8-AF60-4CD6F0F56FEF}" dt="2023-03-29T20:17:13.263" v="9" actId="20577"/>
          <ac:spMkLst>
            <pc:docMk/>
            <pc:sldMk cId="568579304" sldId="266"/>
            <ac:spMk id="4" creationId="{D575CD53-6108-481A-A31F-305A2B59F755}"/>
          </ac:spMkLst>
        </pc:spChg>
      </pc:sldChg>
    </pc:docChg>
  </pc:docChgLst>
  <pc:docChgLst>
    <pc:chgData name="Orihuela Velez, David" userId="S::david.orihuela@accenture.com::8c6b45e7-7fdf-490e-8f8a-7e3a95d213f7" providerId="AD" clId="Web-{EB96687D-5067-4DF5-96CE-BE5338370C56}"/>
    <pc:docChg chg="modSld">
      <pc:chgData name="Orihuela Velez, David" userId="S::david.orihuela@accenture.com::8c6b45e7-7fdf-490e-8f8a-7e3a95d213f7" providerId="AD" clId="Web-{EB96687D-5067-4DF5-96CE-BE5338370C56}" dt="2023-03-29T16:11:53.038" v="2" actId="20577"/>
      <pc:docMkLst>
        <pc:docMk/>
      </pc:docMkLst>
      <pc:sldChg chg="modSp">
        <pc:chgData name="Orihuela Velez, David" userId="S::david.orihuela@accenture.com::8c6b45e7-7fdf-490e-8f8a-7e3a95d213f7" providerId="AD" clId="Web-{EB96687D-5067-4DF5-96CE-BE5338370C56}" dt="2023-03-29T16:11:53.038" v="2" actId="20577"/>
        <pc:sldMkLst>
          <pc:docMk/>
          <pc:sldMk cId="4177333125" sldId="256"/>
        </pc:sldMkLst>
        <pc:spChg chg="mod">
          <ac:chgData name="Orihuela Velez, David" userId="S::david.orihuela@accenture.com::8c6b45e7-7fdf-490e-8f8a-7e3a95d213f7" providerId="AD" clId="Web-{EB96687D-5067-4DF5-96CE-BE5338370C56}" dt="2023-03-29T16:11:53.038" v="2" actId="20577"/>
          <ac:spMkLst>
            <pc:docMk/>
            <pc:sldMk cId="4177333125" sldId="256"/>
            <ac:spMk id="14" creationId="{EF7CFD82-E86B-4261-9469-377E92B8D299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B3-46EA-82FA-166030EF326E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DB3-46EA-82FA-166030EF326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DB3-46EA-82FA-166030EF32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E2-4022-9613-9C6763EA0818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E2-4022-9613-9C6763EA081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E2-4022-9613-9C6763EA0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68E-41D5-9063-963CDA089F1C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68E-41D5-9063-963CDA089F1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68E-41D5-9063-963CDA089F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27D-42AE-AAFA-C7DDA0E97DC3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27D-42AE-AAFA-C7DDA0E97DC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1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27D-42AE-AAFA-C7DDA0E97D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600" b="1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pPr>
      <a:endParaRPr lang="en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F6C0F-6C1A-4846-A78B-2019EC7A5A0A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0A86D-5024-4350-A9C6-9389693B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5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3224B-FA27-4BCB-A26A-ADE45C59C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BA7C3-DC9D-406C-B076-C0EF547FD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F5F6D-871C-4205-8D1F-4A75D2E3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F35F7-EF06-45F2-B57F-6F048A3C7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B1CA4-B90D-4E32-901D-48FA8E2D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1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E9B3-7C95-489C-8A32-22132209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8C582-CFBA-44E8-9DEF-3BDBC6D30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B17DE-6261-4E66-A4A9-D0E7D9D9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C2ACC-BCE2-4B89-8021-528A0E04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0424C-3425-45D1-A35B-4196E56F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9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84659-4BF3-4C22-A102-68D558736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7050F-96F2-4453-A76B-BDA3FE830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E29D8-7726-4466-ABEB-1288F7FE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61D5F-5CAC-4BC5-B5B2-E67EE06C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49DB4-AB6D-490B-97D2-DCC78814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2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1EE9-276F-4ECC-914F-3840024B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04F50-AF49-4C03-830B-419E956A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B5F91-1B6D-440D-B9E1-29FB3BD1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2A01E-DFDC-45CD-8C59-1ACC09CF8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775F8-5AC9-4483-BDAA-960FCE9D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4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3CE1-F66E-4EFB-A061-3D89731B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AA2FD-0BB0-48E3-961D-415CA7A19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03049-6C69-4CEC-82C8-8B99C1665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0A7B9-7A8C-4781-8527-07CB306F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7E066-AC32-4EBF-8C62-9F9C88D1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6EC4-6F49-4C22-9574-222E2B6D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788F-73D7-4BA8-A517-673D68DE4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83F72-07E8-4522-BCD6-190E86E83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B5A81-3252-41EF-8E89-7F2F734C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4087F-4B5D-4BCC-A8B7-6AD823B2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8DD92-971F-4EBE-82A7-ABE3B785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8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EDE5-DAA6-4AB4-ADAE-D4B0864A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DC08B-144E-41B1-B2E2-DD0D97F62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81F46-A6AB-4DE4-830D-D42782E07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72667-A2FE-4E9B-B0C0-1AB4FD8C0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A267E-14B3-415C-9BD0-93A240086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7AB91A-F6A2-4D2C-803D-2B96DE11F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F20F70-97D6-4A4B-83E9-F2DE6EA4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3A4884-361A-4BDD-A109-580661DC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52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796A-C94D-40D6-A532-B5030D21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19960D-4FE0-44C2-8E79-EA02757B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C9FF4-BA2A-4F83-91EC-84FCCC9B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A5C75-66DE-4C60-955C-C799276F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67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05E97-12E7-4C3D-9AA5-EBFC6570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25EBE5-1AF8-4A20-85BC-AF631493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C7D4C-E75D-4022-B23A-8EED484F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7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53C1-7859-4B7B-83ED-CBE53339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5BBE-A5F4-4139-A1E2-128DFC9C3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9AD82-97A1-4C12-A331-06D9FEEB1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93360-E200-4472-A28E-20B74943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B9387-B863-4CDD-922B-D6EC8215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1533D-ACE7-4A22-9109-6B53A4D1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70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90AC-FB79-4573-A675-21B5F35C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B17C0-8AEC-4F51-9EB0-3F1F9FA2C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F1576-9819-4AE5-8F60-6A3A3901E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A9B03-8235-4947-B1E9-22457F9B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03FB9-4F6E-42F4-9E0B-6A259DC6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571CE-F3BA-4B47-8232-C128D36D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2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73116-EE46-49BA-AF9B-CA43FFA1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CFC0-B77B-44C8-A097-50FD5B1E6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6219E-49F0-4E39-A5A1-E39D165F6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24056-FCF2-42B5-B363-49EAD26F8DCA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4ACBE-0631-4B94-AC44-AFCA522D6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D36C1-B418-4475-AD06-D82B86987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25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vid.orihuela@accenture.com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hyperlink" Target="mailto:andres.d.sanchez@accenture.com" TargetMode="External"/><Relationship Id="rId4" Type="http://schemas.openxmlformats.org/officeDocument/2006/relationships/hyperlink" Target="mailto:rodrigo.rojas@accenture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ndresSG/Practica_Big_Data_grupo-3" TargetMode="External"/><Relationship Id="rId13" Type="http://schemas.openxmlformats.org/officeDocument/2006/relationships/image" Target="../media/image7.svg"/><Relationship Id="rId18" Type="http://schemas.openxmlformats.org/officeDocument/2006/relationships/hyperlink" Target="http://mtg.upf.edu/static/datasets/last.fm/lastfm-dataset-1K.tar.gz" TargetMode="External"/><Relationship Id="rId3" Type="http://schemas.openxmlformats.org/officeDocument/2006/relationships/slide" Target="slide5.xml"/><Relationship Id="rId7" Type="http://schemas.openxmlformats.org/officeDocument/2006/relationships/hyperlink" Target="https://github.com/andresSG/Practica_Big_Data_grupo-3/blob/main/Docs/memoria-p2.pdf" TargetMode="External"/><Relationship Id="rId12" Type="http://schemas.openxmlformats.org/officeDocument/2006/relationships/image" Target="../media/image6.png"/><Relationship Id="rId17" Type="http://schemas.openxmlformats.org/officeDocument/2006/relationships/image" Target="../media/image11.svg"/><Relationship Id="rId2" Type="http://schemas.openxmlformats.org/officeDocument/2006/relationships/slide" Target="slide4.xml"/><Relationship Id="rId16" Type="http://schemas.openxmlformats.org/officeDocument/2006/relationships/image" Target="../media/image10.pn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7.xml"/><Relationship Id="rId6" Type="http://schemas.openxmlformats.org/officeDocument/2006/relationships/slide" Target="slide16.xml"/><Relationship Id="rId11" Type="http://schemas.openxmlformats.org/officeDocument/2006/relationships/image" Target="../media/image5.svg"/><Relationship Id="rId5" Type="http://schemas.openxmlformats.org/officeDocument/2006/relationships/slide" Target="slide15.xml"/><Relationship Id="rId15" Type="http://schemas.openxmlformats.org/officeDocument/2006/relationships/image" Target="../media/image9.svg"/><Relationship Id="rId10" Type="http://schemas.openxmlformats.org/officeDocument/2006/relationships/image" Target="../media/image4.png"/><Relationship Id="rId19" Type="http://schemas.openxmlformats.org/officeDocument/2006/relationships/image" Target="../media/image12.png"/><Relationship Id="rId4" Type="http://schemas.openxmlformats.org/officeDocument/2006/relationships/hyperlink" Target="https://tasks.office.com/accenture.onmicrosoft.com/en-US/Home/Planner#/plancharts?groupId=df71bd56-55c6-4a93-9eba-c3a782015c3d&amp;planId=mV4CR6OLS02hE7Ty62rErmQAARNo" TargetMode="External"/><Relationship Id="rId9" Type="http://schemas.openxmlformats.org/officeDocument/2006/relationships/hyperlink" Target="https://github.com/andresSG/Practica_Big_Data_grupo-3/blob/main/Docs/Pr%C3%A1ctica2_powerBI_rodaanv3.pbix" TargetMode="External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4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644362" y="310365"/>
            <a:ext cx="6858001" cy="623727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-233218" y="5590309"/>
            <a:ext cx="1500908" cy="1034473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DEFB15-FA52-4367-BCB9-66BC78D94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t="10000" r="17737" b="10444"/>
          <a:stretch/>
        </p:blipFill>
        <p:spPr>
          <a:xfrm>
            <a:off x="6472084" y="571500"/>
            <a:ext cx="4546600" cy="4546600"/>
          </a:xfrm>
          <a:custGeom>
            <a:avLst/>
            <a:gdLst>
              <a:gd name="connsiteX0" fmla="*/ 2273300 w 4546600"/>
              <a:gd name="connsiteY0" fmla="*/ 0 h 4546600"/>
              <a:gd name="connsiteX1" fmla="*/ 4546600 w 4546600"/>
              <a:gd name="connsiteY1" fmla="*/ 2273300 h 4546600"/>
              <a:gd name="connsiteX2" fmla="*/ 2273300 w 4546600"/>
              <a:gd name="connsiteY2" fmla="*/ 4546600 h 4546600"/>
              <a:gd name="connsiteX3" fmla="*/ 0 w 4546600"/>
              <a:gd name="connsiteY3" fmla="*/ 2273300 h 454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6600" h="4546600">
                <a:moveTo>
                  <a:pt x="2273300" y="0"/>
                </a:moveTo>
                <a:lnTo>
                  <a:pt x="4546600" y="2273300"/>
                </a:lnTo>
                <a:lnTo>
                  <a:pt x="2273300" y="4546600"/>
                </a:lnTo>
                <a:lnTo>
                  <a:pt x="0" y="227330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B34CAC-2B52-47E8-9B57-E3B791389FE1}"/>
              </a:ext>
            </a:extLst>
          </p:cNvPr>
          <p:cNvSpPr/>
          <p:nvPr/>
        </p:nvSpPr>
        <p:spPr>
          <a:xfrm>
            <a:off x="10058400" y="257175"/>
            <a:ext cx="2133600" cy="6286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F98AFC32-7F02-43CB-8485-44B6B2E13FCA}"/>
              </a:ext>
            </a:extLst>
          </p:cNvPr>
          <p:cNvSpPr/>
          <p:nvPr/>
        </p:nvSpPr>
        <p:spPr>
          <a:xfrm>
            <a:off x="6702425" y="842055"/>
            <a:ext cx="4085918" cy="4005490"/>
          </a:xfrm>
          <a:prstGeom prst="diamond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968285" y="1967637"/>
            <a:ext cx="550444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b="1" dirty="0" err="1">
                <a:latin typeface="+mj-lt"/>
              </a:rPr>
              <a:t>Ejercicio</a:t>
            </a:r>
            <a:r>
              <a:rPr lang="en-US" sz="5400" b="1" dirty="0">
                <a:latin typeface="+mj-lt"/>
              </a:rPr>
              <a:t> Fin Master Big Data</a:t>
            </a:r>
            <a:endParaRPr lang="en-US" sz="54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7CFD82-E86B-4261-9469-377E92B8D299}"/>
              </a:ext>
            </a:extLst>
          </p:cNvPr>
          <p:cNvSpPr txBox="1"/>
          <p:nvPr/>
        </p:nvSpPr>
        <p:spPr>
          <a:xfrm>
            <a:off x="742950" y="4410966"/>
            <a:ext cx="6237272" cy="1231106"/>
          </a:xfrm>
          <a:prstGeom prst="rect">
            <a:avLst/>
          </a:prstGeom>
          <a:noFill/>
        </p:spPr>
        <p:txBody>
          <a:bodyPr wrap="square" lIns="0" tIns="0" rIns="0" bIns="0" numCol="2" rtlCol="0" anchor="t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David Orihuela Velez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Rodrigo Rojas Gutiérrez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Andrés Sánchez García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hlinkClick r:id="rId3"/>
              </a:rPr>
              <a:t>david.orihuela@accenture.com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hlinkClick r:id="rId4"/>
              </a:rPr>
              <a:t>rodrigo.rojas@accenture.com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hlinkClick r:id="rId5"/>
              </a:rPr>
              <a:t>andres.d.sanchez@accenture.com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0" name="Freeform 3886">
            <a:extLst>
              <a:ext uri="{FF2B5EF4-FFF2-40B4-BE49-F238E27FC236}">
                <a16:creationId xmlns:a16="http://schemas.microsoft.com/office/drawing/2014/main" id="{406669C8-019B-46E5-82CC-1541BDB827B3}"/>
              </a:ext>
            </a:extLst>
          </p:cNvPr>
          <p:cNvSpPr>
            <a:spLocks noEditPoints="1"/>
          </p:cNvSpPr>
          <p:nvPr/>
        </p:nvSpPr>
        <p:spPr bwMode="auto">
          <a:xfrm>
            <a:off x="8351684" y="2342283"/>
            <a:ext cx="787400" cy="783048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EAE812-E605-EFB1-3C03-81BC7270B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00" y="222320"/>
            <a:ext cx="2133600" cy="698360"/>
          </a:xfrm>
          <a:prstGeom prst="rect">
            <a:avLst/>
          </a:prstGeom>
        </p:spPr>
      </p:pic>
      <p:pic>
        <p:nvPicPr>
          <p:cNvPr id="1026" name="Picture 2" descr="Accenture Logo, symbol, meaning, history, PNG, brand">
            <a:extLst>
              <a:ext uri="{FF2B5EF4-FFF2-40B4-BE49-F238E27FC236}">
                <a16:creationId xmlns:a16="http://schemas.microsoft.com/office/drawing/2014/main" id="{29AB3502-9B61-D29E-BCC2-217D8AFAD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7" y="2172744"/>
            <a:ext cx="997446" cy="56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333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ETL refined (II)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3/30/2023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DA903C-131E-2853-0160-7481DD04C5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r="10995"/>
          <a:stretch/>
        </p:blipFill>
        <p:spPr bwMode="auto">
          <a:xfrm>
            <a:off x="5994400" y="1132031"/>
            <a:ext cx="5430982" cy="50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410B4B-0B9E-A7A1-58A0-23E7F3750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70" t="75436" r="10996"/>
          <a:stretch/>
        </p:blipFill>
        <p:spPr bwMode="auto">
          <a:xfrm>
            <a:off x="7168147" y="2218170"/>
            <a:ext cx="808916" cy="12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47D3CD-E6C5-152B-5A13-D367F0D1F2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70" t="75436" r="10996"/>
          <a:stretch/>
        </p:blipFill>
        <p:spPr bwMode="auto">
          <a:xfrm>
            <a:off x="7483836" y="4786274"/>
            <a:ext cx="1417782" cy="125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8597A3-F261-F3AF-21C3-FB20110401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70" t="75436" r="10996"/>
          <a:stretch/>
        </p:blipFill>
        <p:spPr bwMode="auto">
          <a:xfrm>
            <a:off x="5304052" y="989045"/>
            <a:ext cx="863601" cy="1250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CF0B0A-C955-D3B3-131D-769F7E4F81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70" t="75436" r="10996"/>
          <a:stretch/>
        </p:blipFill>
        <p:spPr bwMode="auto">
          <a:xfrm>
            <a:off x="5403273" y="989045"/>
            <a:ext cx="187213" cy="5235686"/>
          </a:xfrm>
          <a:prstGeom prst="rect">
            <a:avLst/>
          </a:prstGeom>
          <a:noFill/>
          <a:ln>
            <a:solidFill>
              <a:schemeClr val="accent5">
                <a:lumMod val="25000"/>
              </a:schemeClr>
            </a:solidFill>
            <a:prstDash val="dash"/>
            <a:bevel/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91662CC-E7DD-395A-DC43-1DA25C405757}"/>
              </a:ext>
            </a:extLst>
          </p:cNvPr>
          <p:cNvSpPr/>
          <p:nvPr/>
        </p:nvSpPr>
        <p:spPr>
          <a:xfrm>
            <a:off x="5024503" y="3237721"/>
            <a:ext cx="1374976" cy="550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B86AFD-0625-D9F0-F1B6-C8F9D62E1CDB}"/>
              </a:ext>
            </a:extLst>
          </p:cNvPr>
          <p:cNvGrpSpPr/>
          <p:nvPr/>
        </p:nvGrpSpPr>
        <p:grpSpPr>
          <a:xfrm>
            <a:off x="13099" y="1073179"/>
            <a:ext cx="4889927" cy="4879910"/>
            <a:chOff x="6304546" y="989045"/>
            <a:chExt cx="4889927" cy="487991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897825B-739F-7910-9CC1-2CEC314D8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28" r="16427"/>
            <a:stretch/>
          </p:blipFill>
          <p:spPr bwMode="auto">
            <a:xfrm>
              <a:off x="6890327" y="989045"/>
              <a:ext cx="4304146" cy="4879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5582CE1-DC51-1C3F-1C21-5A6C61040D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70" t="75436" r="10996"/>
            <a:stretch/>
          </p:blipFill>
          <p:spPr bwMode="auto">
            <a:xfrm>
              <a:off x="6304546" y="1735914"/>
              <a:ext cx="724691" cy="125094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1636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dirty="0" err="1">
                <a:latin typeface="+mj-lt"/>
              </a:rPr>
              <a:t>Metadatos</a:t>
            </a:r>
            <a:r>
              <a:rPr lang="en-US" sz="3600" dirty="0">
                <a:latin typeface="+mj-lt"/>
              </a:rPr>
              <a:t> (3)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3/30/2023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F49A6-A153-2C60-E651-4CA29F1045F4}"/>
              </a:ext>
            </a:extLst>
          </p:cNvPr>
          <p:cNvSpPr txBox="1"/>
          <p:nvPr/>
        </p:nvSpPr>
        <p:spPr>
          <a:xfrm>
            <a:off x="6991570" y="1596717"/>
            <a:ext cx="40547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Para integrar </a:t>
            </a:r>
            <a:r>
              <a:rPr lang="es-ES_tradnl" sz="1600" dirty="0" err="1"/>
              <a:t>Athena</a:t>
            </a:r>
            <a:r>
              <a:rPr lang="es-ES_tradnl" sz="1600" dirty="0"/>
              <a:t> se necesita una capa que sirva como catálogo del almacenamiento del </a:t>
            </a:r>
            <a:r>
              <a:rPr lang="es-ES_tradnl" sz="1600" dirty="0" err="1"/>
              <a:t>datalake</a:t>
            </a:r>
            <a:r>
              <a:rPr lang="es-ES_tradnl" sz="1600" dirty="0"/>
              <a:t>.</a:t>
            </a:r>
          </a:p>
          <a:p>
            <a:endParaRPr lang="es-ES_tradnl" sz="1600" dirty="0"/>
          </a:p>
          <a:p>
            <a:r>
              <a:rPr lang="es-ES_tradnl" sz="1600" dirty="0"/>
              <a:t>El catálogo de datos está implementado con </a:t>
            </a:r>
            <a:r>
              <a:rPr lang="es-ES_tradnl" sz="1600" dirty="0" err="1"/>
              <a:t>Glue</a:t>
            </a:r>
            <a:r>
              <a:rPr lang="es-ES_tradnl" sz="1600" dirty="0"/>
              <a:t> </a:t>
            </a:r>
            <a:r>
              <a:rPr lang="es-ES_tradnl" sz="1600" dirty="0" err="1"/>
              <a:t>Catalog</a:t>
            </a:r>
            <a:r>
              <a:rPr lang="es-ES_tradnl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b="1" dirty="0"/>
              <a:t>BD de </a:t>
            </a:r>
            <a:r>
              <a:rPr lang="es-ES_tradnl" sz="1600" b="1" dirty="0" err="1"/>
              <a:t>glue</a:t>
            </a:r>
            <a:r>
              <a:rPr lang="es-ES_tradnl" sz="1600" b="1" dirty="0"/>
              <a:t> </a:t>
            </a:r>
            <a:r>
              <a:rPr lang="es-ES_tradnl" sz="1600" b="1" dirty="0" err="1"/>
              <a:t>catalog</a:t>
            </a:r>
            <a:r>
              <a:rPr lang="es-ES_tradnl" sz="1600" b="1" dirty="0"/>
              <a:t>:</a:t>
            </a:r>
          </a:p>
          <a:p>
            <a:pPr lvl="1"/>
            <a:r>
              <a:rPr lang="es-ES_tradnl" sz="1600" dirty="0"/>
              <a:t>Catálogo de tablas asociado al almacenamiento S3.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b="1" dirty="0" err="1"/>
              <a:t>Crawler</a:t>
            </a:r>
            <a:r>
              <a:rPr lang="es-ES_tradnl" sz="1600" dirty="0"/>
              <a:t>: </a:t>
            </a:r>
          </a:p>
          <a:p>
            <a:pPr lvl="1"/>
            <a:r>
              <a:rPr lang="es-ES_tradnl" sz="1600" dirty="0" err="1"/>
              <a:t>Manter</a:t>
            </a:r>
            <a:r>
              <a:rPr lang="es-ES_tradnl" sz="1600" dirty="0"/>
              <a:t> actualizados los metadatos de la BD con el almacenamiento real de S3.</a:t>
            </a:r>
          </a:p>
          <a:p>
            <a:pPr lvl="1"/>
            <a:endParaRPr lang="es-ES_tradnl" sz="1600" dirty="0"/>
          </a:p>
          <a:p>
            <a:endParaRPr lang="es-ES_tradnl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1906CD-8E52-6DA0-ACB1-3C3984A1F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667" y="1402228"/>
            <a:ext cx="4077269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dirty="0" err="1">
                <a:latin typeface="+mj-lt"/>
              </a:rPr>
              <a:t>Consumo</a:t>
            </a:r>
            <a:r>
              <a:rPr lang="en-US" sz="3600" dirty="0">
                <a:latin typeface="+mj-lt"/>
              </a:rPr>
              <a:t> (4)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3/30/2023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F49A6-A153-2C60-E651-4CA29F1045F4}"/>
              </a:ext>
            </a:extLst>
          </p:cNvPr>
          <p:cNvSpPr txBox="1"/>
          <p:nvPr/>
        </p:nvSpPr>
        <p:spPr>
          <a:xfrm>
            <a:off x="6474334" y="1938463"/>
            <a:ext cx="4054763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_tradnl" sz="1800" kern="12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Athena</a:t>
            </a:r>
            <a:r>
              <a:rPr lang="es-ES_tradnl" sz="1800" kern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 consulta </a:t>
            </a:r>
            <a:r>
              <a:rPr lang="es-ES_tradnl" dirty="0">
                <a:solidFill>
                  <a:srgbClr val="000000"/>
                </a:solidFill>
                <a:latin typeface="Calibri Light" panose="020F0302020204030204" pitchFamily="34" charset="0"/>
              </a:rPr>
              <a:t>directamente sobre el </a:t>
            </a:r>
            <a:r>
              <a:rPr lang="es-ES_tradnl" dirty="0" err="1">
                <a:solidFill>
                  <a:srgbClr val="000000"/>
                </a:solidFill>
                <a:latin typeface="Calibri Light" panose="020F0302020204030204" pitchFamily="34" charset="0"/>
              </a:rPr>
              <a:t>datalake</a:t>
            </a:r>
            <a:r>
              <a:rPr lang="es-ES_tradnl" dirty="0">
                <a:solidFill>
                  <a:srgbClr val="000000"/>
                </a:solidFill>
                <a:latin typeface="Calibri Light" panose="020F0302020204030204" pitchFamily="34" charset="0"/>
              </a:rPr>
              <a:t> a partir de los metadatos de </a:t>
            </a:r>
            <a:r>
              <a:rPr lang="es-ES_tradnl" sz="1800" kern="12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Glue</a:t>
            </a:r>
            <a:r>
              <a:rPr lang="es-ES_tradnl" sz="1800" kern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 </a:t>
            </a:r>
            <a:r>
              <a:rPr lang="es-ES_tradnl" sz="1800" kern="12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catalog</a:t>
            </a:r>
            <a:r>
              <a:rPr lang="es-ES_tradnl" dirty="0">
                <a:solidFill>
                  <a:srgbClr val="000000"/>
                </a:solidFill>
                <a:latin typeface="Calibri Light" panose="020F0302020204030204" pitchFamily="34" charset="0"/>
              </a:rPr>
              <a:t>.</a:t>
            </a:r>
          </a:p>
          <a:p>
            <a:pPr lvl="1"/>
            <a:endParaRPr lang="es-ES_tradnl" sz="1800" kern="1200" dirty="0">
              <a:solidFill>
                <a:srgbClr val="000000"/>
              </a:solidFill>
              <a:effectLst/>
              <a:latin typeface="Calibri Light" panose="020F0302020204030204" pitchFamily="34" charset="0"/>
              <a:ea typeface="+mn-ea"/>
              <a:cs typeface="+mn-cs"/>
            </a:endParaRPr>
          </a:p>
          <a:p>
            <a:pPr lvl="1"/>
            <a:r>
              <a:rPr lang="es-ES_tradnl" dirty="0">
                <a:solidFill>
                  <a:srgbClr val="000000"/>
                </a:solidFill>
                <a:latin typeface="Calibri Light" panose="020F0302020204030204" pitchFamily="34" charset="0"/>
              </a:rPr>
              <a:t>Generamos vistas para algunos de los </a:t>
            </a:r>
            <a:r>
              <a:rPr lang="es-ES_tradnl" dirty="0" err="1">
                <a:solidFill>
                  <a:srgbClr val="000000"/>
                </a:solidFill>
                <a:latin typeface="Calibri Light" panose="020F0302020204030204" pitchFamily="34" charset="0"/>
              </a:rPr>
              <a:t>KPIs</a:t>
            </a:r>
            <a:r>
              <a:rPr lang="es-ES_tradnl" dirty="0">
                <a:solidFill>
                  <a:srgbClr val="000000"/>
                </a:solidFill>
                <a:latin typeface="Calibri Light" panose="020F0302020204030204" pitchFamily="34" charset="0"/>
              </a:rPr>
              <a:t> que necesita la capa de negocio.</a:t>
            </a:r>
            <a:endParaRPr lang="es-ES_tradnl" sz="1800" kern="1200" dirty="0">
              <a:solidFill>
                <a:srgbClr val="000000"/>
              </a:solidFill>
              <a:effectLst/>
              <a:latin typeface="Calibri Light" panose="020F0302020204030204" pitchFamily="34" charset="0"/>
              <a:ea typeface="+mn-ea"/>
              <a:cs typeface="+mn-cs"/>
            </a:endParaRPr>
          </a:p>
          <a:p>
            <a:pPr lvl="1"/>
            <a:endParaRPr lang="es-ES_tradnl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pPr lvl="1"/>
            <a:endParaRPr lang="es-ES_tradnl" sz="1800" kern="1200" dirty="0">
              <a:solidFill>
                <a:srgbClr val="000000"/>
              </a:solidFill>
              <a:effectLst/>
              <a:latin typeface="Calibri Light" panose="020F0302020204030204" pitchFamily="34" charset="0"/>
              <a:ea typeface="+mn-ea"/>
              <a:cs typeface="+mn-cs"/>
            </a:endParaRPr>
          </a:p>
          <a:p>
            <a:pPr lvl="1"/>
            <a:r>
              <a:rPr lang="es-ES_tradnl" sz="1800" kern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Finalmente se puede consultar los datos desde herramientas </a:t>
            </a:r>
            <a:r>
              <a:rPr lang="es-ES_tradnl" dirty="0">
                <a:solidFill>
                  <a:srgbClr val="000000"/>
                </a:solidFill>
                <a:latin typeface="Calibri Light" panose="020F0302020204030204" pitchFamily="34" charset="0"/>
              </a:rPr>
              <a:t>externas, </a:t>
            </a:r>
            <a:r>
              <a:rPr lang="es-ES_tradnl" sz="1800" kern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leyendo de </a:t>
            </a:r>
            <a:r>
              <a:rPr lang="es-ES_tradnl" sz="1800" kern="12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Athena</a:t>
            </a:r>
            <a:r>
              <a:rPr lang="es-ES_tradnl" sz="1800" kern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, o haciendo </a:t>
            </a:r>
            <a:r>
              <a:rPr lang="es-ES_tradnl" sz="1800" kern="12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dashboards</a:t>
            </a:r>
            <a:r>
              <a:rPr lang="es-ES_tradnl" sz="1800" kern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 en la herramienta </a:t>
            </a:r>
            <a:r>
              <a:rPr lang="es-ES_tradnl" sz="1800" kern="12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Power</a:t>
            </a:r>
            <a:r>
              <a:rPr lang="es-ES_tradnl" sz="1800" kern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 BI.</a:t>
            </a:r>
            <a:endParaRPr lang="en-ES" sz="1600" dirty="0">
              <a:effectLst/>
            </a:endParaRPr>
          </a:p>
          <a:p>
            <a:pPr lvl="1"/>
            <a:endParaRPr lang="es-ES_tradnl" sz="1600" dirty="0"/>
          </a:p>
          <a:p>
            <a:endParaRPr lang="es-ES_tradnl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553E35-94A9-6393-6900-330F72682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33" y="1230904"/>
            <a:ext cx="4353533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40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rapezoid 104">
            <a:extLst>
              <a:ext uri="{FF2B5EF4-FFF2-40B4-BE49-F238E27FC236}">
                <a16:creationId xmlns:a16="http://schemas.microsoft.com/office/drawing/2014/main" id="{194C3FCB-DBD8-4DFF-BE52-69A3AB1D4D80}"/>
              </a:ext>
            </a:extLst>
          </p:cNvPr>
          <p:cNvSpPr/>
          <p:nvPr/>
        </p:nvSpPr>
        <p:spPr>
          <a:xfrm>
            <a:off x="2230881" y="4384923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apezoid 103">
            <a:extLst>
              <a:ext uri="{FF2B5EF4-FFF2-40B4-BE49-F238E27FC236}">
                <a16:creationId xmlns:a16="http://schemas.microsoft.com/office/drawing/2014/main" id="{52F70E5C-0043-4087-9B38-89ACE8A3969A}"/>
              </a:ext>
            </a:extLst>
          </p:cNvPr>
          <p:cNvSpPr/>
          <p:nvPr/>
        </p:nvSpPr>
        <p:spPr>
          <a:xfrm>
            <a:off x="5316141" y="4384923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B32D6C0-E769-4EFF-9FCF-19FCF5FA8F8C}"/>
              </a:ext>
            </a:extLst>
          </p:cNvPr>
          <p:cNvSpPr/>
          <p:nvPr/>
        </p:nvSpPr>
        <p:spPr>
          <a:xfrm>
            <a:off x="0" y="4630109"/>
            <a:ext cx="1219200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rapezoid 100">
            <a:extLst>
              <a:ext uri="{FF2B5EF4-FFF2-40B4-BE49-F238E27FC236}">
                <a16:creationId xmlns:a16="http://schemas.microsoft.com/office/drawing/2014/main" id="{4F6FCD7D-45E4-4988-B220-B4C81F2DBCB5}"/>
              </a:ext>
            </a:extLst>
          </p:cNvPr>
          <p:cNvSpPr/>
          <p:nvPr/>
        </p:nvSpPr>
        <p:spPr>
          <a:xfrm>
            <a:off x="8546516" y="4378163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rapezoid 99">
            <a:extLst>
              <a:ext uri="{FF2B5EF4-FFF2-40B4-BE49-F238E27FC236}">
                <a16:creationId xmlns:a16="http://schemas.microsoft.com/office/drawing/2014/main" id="{5E6D21A1-D109-4E6E-B205-F14C3377D098}"/>
              </a:ext>
            </a:extLst>
          </p:cNvPr>
          <p:cNvSpPr/>
          <p:nvPr/>
        </p:nvSpPr>
        <p:spPr>
          <a:xfrm>
            <a:off x="7851570" y="1825121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rapezoid 98">
            <a:extLst>
              <a:ext uri="{FF2B5EF4-FFF2-40B4-BE49-F238E27FC236}">
                <a16:creationId xmlns:a16="http://schemas.microsoft.com/office/drawing/2014/main" id="{3345889E-15A5-4EF8-8BEA-8813850D4809}"/>
              </a:ext>
            </a:extLst>
          </p:cNvPr>
          <p:cNvSpPr/>
          <p:nvPr/>
        </p:nvSpPr>
        <p:spPr>
          <a:xfrm>
            <a:off x="4766308" y="1825121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DEAF4F81-67AF-4654-A3F3-D034A6C4FF1B}"/>
              </a:ext>
            </a:extLst>
          </p:cNvPr>
          <p:cNvSpPr/>
          <p:nvPr/>
        </p:nvSpPr>
        <p:spPr>
          <a:xfrm>
            <a:off x="1683363" y="1825121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FBCE3-2E33-4C31-A983-059045B8E7FB}"/>
              </a:ext>
            </a:extLst>
          </p:cNvPr>
          <p:cNvSpPr/>
          <p:nvPr/>
        </p:nvSpPr>
        <p:spPr>
          <a:xfrm>
            <a:off x="0" y="2040564"/>
            <a:ext cx="1219200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KPIs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3/30/2023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B36BEAF-C1FE-4A8A-8627-17EF7590883F}"/>
              </a:ext>
            </a:extLst>
          </p:cNvPr>
          <p:cNvSpPr/>
          <p:nvPr/>
        </p:nvSpPr>
        <p:spPr>
          <a:xfrm flipV="1">
            <a:off x="1833315" y="1825123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id="{08FE77E5-5881-406D-80E1-186D5D077526}"/>
              </a:ext>
            </a:extLst>
          </p:cNvPr>
          <p:cNvSpPr/>
          <p:nvPr/>
        </p:nvSpPr>
        <p:spPr>
          <a:xfrm flipV="1">
            <a:off x="2380831" y="4384923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9D36FAA0-1191-4F6B-A17D-9F78FCA9B1E2}"/>
              </a:ext>
            </a:extLst>
          </p:cNvPr>
          <p:cNvSpPr/>
          <p:nvPr/>
        </p:nvSpPr>
        <p:spPr>
          <a:xfrm flipV="1">
            <a:off x="4916262" y="1825123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Top Corners Rounded 42">
            <a:extLst>
              <a:ext uri="{FF2B5EF4-FFF2-40B4-BE49-F238E27FC236}">
                <a16:creationId xmlns:a16="http://schemas.microsoft.com/office/drawing/2014/main" id="{CA50B4F7-75D1-4B3A-9E8D-AF7C907CE388}"/>
              </a:ext>
            </a:extLst>
          </p:cNvPr>
          <p:cNvSpPr/>
          <p:nvPr/>
        </p:nvSpPr>
        <p:spPr>
          <a:xfrm flipV="1">
            <a:off x="5466092" y="4384923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2D5B7D62-DBF4-4B61-AE64-B4CB8BC9A2BF}"/>
              </a:ext>
            </a:extLst>
          </p:cNvPr>
          <p:cNvSpPr/>
          <p:nvPr/>
        </p:nvSpPr>
        <p:spPr>
          <a:xfrm flipV="1">
            <a:off x="8001523" y="1825123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106A73EE-6617-4D4C-ABB0-CBBBF256D23C}"/>
              </a:ext>
            </a:extLst>
          </p:cNvPr>
          <p:cNvSpPr/>
          <p:nvPr/>
        </p:nvSpPr>
        <p:spPr>
          <a:xfrm flipV="1">
            <a:off x="8701304" y="4378165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23A169-E05C-4AF3-B18D-7FBBBFF8C2FB}"/>
              </a:ext>
            </a:extLst>
          </p:cNvPr>
          <p:cNvSpPr/>
          <p:nvPr/>
        </p:nvSpPr>
        <p:spPr>
          <a:xfrm>
            <a:off x="2004545" y="1998668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50F481D-83C6-41E6-80DA-94434DFB02A9}"/>
              </a:ext>
            </a:extLst>
          </p:cNvPr>
          <p:cNvSpPr/>
          <p:nvPr/>
        </p:nvSpPr>
        <p:spPr>
          <a:xfrm>
            <a:off x="5089807" y="1998668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36A50FF-BE0C-413C-9C28-25976BE45733}"/>
              </a:ext>
            </a:extLst>
          </p:cNvPr>
          <p:cNvSpPr/>
          <p:nvPr/>
        </p:nvSpPr>
        <p:spPr>
          <a:xfrm>
            <a:off x="8175068" y="1998668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F83940A-CF7C-4D51-9D40-4924FF27B0F6}"/>
              </a:ext>
            </a:extLst>
          </p:cNvPr>
          <p:cNvSpPr/>
          <p:nvPr/>
        </p:nvSpPr>
        <p:spPr>
          <a:xfrm>
            <a:off x="8874851" y="4551710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92F95E6-07A2-4AA2-BE3E-D85EFDBDC2BF}"/>
              </a:ext>
            </a:extLst>
          </p:cNvPr>
          <p:cNvSpPr/>
          <p:nvPr/>
        </p:nvSpPr>
        <p:spPr>
          <a:xfrm>
            <a:off x="5639639" y="4558468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C5924B7-28DD-4AC0-9F69-F37B70550714}"/>
              </a:ext>
            </a:extLst>
          </p:cNvPr>
          <p:cNvSpPr/>
          <p:nvPr/>
        </p:nvSpPr>
        <p:spPr>
          <a:xfrm>
            <a:off x="2554376" y="4558468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F36E1B-877B-4361-9616-30287361A951}"/>
              </a:ext>
            </a:extLst>
          </p:cNvPr>
          <p:cNvSpPr txBox="1"/>
          <p:nvPr/>
        </p:nvSpPr>
        <p:spPr>
          <a:xfrm>
            <a:off x="1408106" y="3185578"/>
            <a:ext cx="2137673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Tabla maestra con el horóscopo y con países por continente</a:t>
            </a:r>
            <a:endParaRPr lang="en-US" sz="1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AF9157-36D3-43AE-9E8E-29A436C19D41}"/>
              </a:ext>
            </a:extLst>
          </p:cNvPr>
          <p:cNvSpPr txBox="1"/>
          <p:nvPr/>
        </p:nvSpPr>
        <p:spPr>
          <a:xfrm>
            <a:off x="4574200" y="3156977"/>
            <a:ext cx="2023372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Agrupar los usuarios por su horóscopo fijándose en la fecha de registro</a:t>
            </a:r>
            <a:endParaRPr lang="en-US" sz="14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DDBCC7-19FE-4CF9-9990-E521DA6329DD}"/>
              </a:ext>
            </a:extLst>
          </p:cNvPr>
          <p:cNvSpPr txBox="1"/>
          <p:nvPr/>
        </p:nvSpPr>
        <p:spPr>
          <a:xfrm>
            <a:off x="7779363" y="3156977"/>
            <a:ext cx="1764791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Saber a qué continente pertenece cada usuario</a:t>
            </a:r>
            <a:endParaRPr lang="en-US" sz="14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E8BD41-EF1C-4A08-A62A-F9157E349872}"/>
              </a:ext>
            </a:extLst>
          </p:cNvPr>
          <p:cNvSpPr txBox="1"/>
          <p:nvPr/>
        </p:nvSpPr>
        <p:spPr>
          <a:xfrm>
            <a:off x="8244941" y="5710019"/>
            <a:ext cx="2249578" cy="6463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cuántos usuarios por país pertenecen a cada signo del horóscopo</a:t>
            </a:r>
            <a:endParaRPr lang="en-US" sz="14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CBBE3F-16D9-4D58-A173-649CFF019926}"/>
              </a:ext>
            </a:extLst>
          </p:cNvPr>
          <p:cNvSpPr txBox="1"/>
          <p:nvPr/>
        </p:nvSpPr>
        <p:spPr>
          <a:xfrm>
            <a:off x="1548293" y="5727382"/>
            <a:ext cx="2933172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</a:rPr>
              <a:t>C</a:t>
            </a:r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uál es el signo que tiene más usuarios a nivel mundial</a:t>
            </a:r>
            <a:endParaRPr lang="en-US" sz="1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36C02A-6908-4759-9F61-ABC1CC1AE578}"/>
              </a:ext>
            </a:extLst>
          </p:cNvPr>
          <p:cNvSpPr txBox="1"/>
          <p:nvPr/>
        </p:nvSpPr>
        <p:spPr>
          <a:xfrm>
            <a:off x="4925406" y="5727382"/>
            <a:ext cx="2338664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s-E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Cuál es el grupo que más escucha ese signo</a:t>
            </a:r>
            <a:endParaRPr lang="en-US" sz="1400" b="1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2742C55-6CC7-4571-B2C8-8D87D6FA1774}"/>
              </a:ext>
            </a:extLst>
          </p:cNvPr>
          <p:cNvGrpSpPr/>
          <p:nvPr/>
        </p:nvGrpSpPr>
        <p:grpSpPr>
          <a:xfrm>
            <a:off x="9243614" y="4684024"/>
            <a:ext cx="378492" cy="378494"/>
            <a:chOff x="11606213" y="5354638"/>
            <a:chExt cx="280987" cy="28098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63" name="Freeform 3448">
              <a:extLst>
                <a:ext uri="{FF2B5EF4-FFF2-40B4-BE49-F238E27FC236}">
                  <a16:creationId xmlns:a16="http://schemas.microsoft.com/office/drawing/2014/main" id="{4AC59BFF-2EE0-4F3A-8808-EEFDBD50F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6213" y="5392738"/>
              <a:ext cx="128587" cy="90488"/>
            </a:xfrm>
            <a:custGeom>
              <a:avLst/>
              <a:gdLst>
                <a:gd name="T0" fmla="*/ 325 w 325"/>
                <a:gd name="T1" fmla="*/ 206 h 230"/>
                <a:gd name="T2" fmla="*/ 324 w 325"/>
                <a:gd name="T3" fmla="*/ 197 h 230"/>
                <a:gd name="T4" fmla="*/ 321 w 325"/>
                <a:gd name="T5" fmla="*/ 189 h 230"/>
                <a:gd name="T6" fmla="*/ 319 w 325"/>
                <a:gd name="T7" fmla="*/ 181 h 230"/>
                <a:gd name="T8" fmla="*/ 315 w 325"/>
                <a:gd name="T9" fmla="*/ 173 h 230"/>
                <a:gd name="T10" fmla="*/ 310 w 325"/>
                <a:gd name="T11" fmla="*/ 167 h 230"/>
                <a:gd name="T12" fmla="*/ 303 w 325"/>
                <a:gd name="T13" fmla="*/ 162 h 230"/>
                <a:gd name="T14" fmla="*/ 297 w 325"/>
                <a:gd name="T15" fmla="*/ 158 h 230"/>
                <a:gd name="T16" fmla="*/ 289 w 325"/>
                <a:gd name="T17" fmla="*/ 154 h 230"/>
                <a:gd name="T18" fmla="*/ 216 w 325"/>
                <a:gd name="T19" fmla="*/ 136 h 230"/>
                <a:gd name="T20" fmla="*/ 216 w 325"/>
                <a:gd name="T21" fmla="*/ 112 h 230"/>
                <a:gd name="T22" fmla="*/ 226 w 325"/>
                <a:gd name="T23" fmla="*/ 104 h 230"/>
                <a:gd name="T24" fmla="*/ 236 w 325"/>
                <a:gd name="T25" fmla="*/ 95 h 230"/>
                <a:gd name="T26" fmla="*/ 244 w 325"/>
                <a:gd name="T27" fmla="*/ 85 h 230"/>
                <a:gd name="T28" fmla="*/ 252 w 325"/>
                <a:gd name="T29" fmla="*/ 73 h 230"/>
                <a:gd name="T30" fmla="*/ 258 w 325"/>
                <a:gd name="T31" fmla="*/ 60 h 230"/>
                <a:gd name="T32" fmla="*/ 262 w 325"/>
                <a:gd name="T33" fmla="*/ 48 h 230"/>
                <a:gd name="T34" fmla="*/ 265 w 325"/>
                <a:gd name="T35" fmla="*/ 33 h 230"/>
                <a:gd name="T36" fmla="*/ 266 w 325"/>
                <a:gd name="T37" fmla="*/ 19 h 230"/>
                <a:gd name="T38" fmla="*/ 254 w 325"/>
                <a:gd name="T39" fmla="*/ 22 h 230"/>
                <a:gd name="T40" fmla="*/ 243 w 325"/>
                <a:gd name="T41" fmla="*/ 22 h 230"/>
                <a:gd name="T42" fmla="*/ 234 w 325"/>
                <a:gd name="T43" fmla="*/ 22 h 230"/>
                <a:gd name="T44" fmla="*/ 225 w 325"/>
                <a:gd name="T45" fmla="*/ 21 h 230"/>
                <a:gd name="T46" fmla="*/ 209 w 325"/>
                <a:gd name="T47" fmla="*/ 18 h 230"/>
                <a:gd name="T48" fmla="*/ 197 w 325"/>
                <a:gd name="T49" fmla="*/ 13 h 230"/>
                <a:gd name="T50" fmla="*/ 186 w 325"/>
                <a:gd name="T51" fmla="*/ 8 h 230"/>
                <a:gd name="T52" fmla="*/ 177 w 325"/>
                <a:gd name="T53" fmla="*/ 0 h 230"/>
                <a:gd name="T54" fmla="*/ 171 w 325"/>
                <a:gd name="T55" fmla="*/ 4 h 230"/>
                <a:gd name="T56" fmla="*/ 163 w 325"/>
                <a:gd name="T57" fmla="*/ 6 h 230"/>
                <a:gd name="T58" fmla="*/ 157 w 325"/>
                <a:gd name="T59" fmla="*/ 10 h 230"/>
                <a:gd name="T60" fmla="*/ 149 w 325"/>
                <a:gd name="T61" fmla="*/ 12 h 230"/>
                <a:gd name="T62" fmla="*/ 134 w 325"/>
                <a:gd name="T63" fmla="*/ 14 h 230"/>
                <a:gd name="T64" fmla="*/ 117 w 325"/>
                <a:gd name="T65" fmla="*/ 15 h 230"/>
                <a:gd name="T66" fmla="*/ 102 w 325"/>
                <a:gd name="T67" fmla="*/ 15 h 230"/>
                <a:gd name="T68" fmla="*/ 87 w 325"/>
                <a:gd name="T69" fmla="*/ 13 h 230"/>
                <a:gd name="T70" fmla="*/ 73 w 325"/>
                <a:gd name="T71" fmla="*/ 9 h 230"/>
                <a:gd name="T72" fmla="*/ 62 w 325"/>
                <a:gd name="T73" fmla="*/ 4 h 230"/>
                <a:gd name="T74" fmla="*/ 60 w 325"/>
                <a:gd name="T75" fmla="*/ 10 h 230"/>
                <a:gd name="T76" fmla="*/ 60 w 325"/>
                <a:gd name="T77" fmla="*/ 17 h 230"/>
                <a:gd name="T78" fmla="*/ 62 w 325"/>
                <a:gd name="T79" fmla="*/ 31 h 230"/>
                <a:gd name="T80" fmla="*/ 64 w 325"/>
                <a:gd name="T81" fmla="*/ 45 h 230"/>
                <a:gd name="T82" fmla="*/ 68 w 325"/>
                <a:gd name="T83" fmla="*/ 58 h 230"/>
                <a:gd name="T84" fmla="*/ 73 w 325"/>
                <a:gd name="T85" fmla="*/ 71 h 230"/>
                <a:gd name="T86" fmla="*/ 81 w 325"/>
                <a:gd name="T87" fmla="*/ 82 h 230"/>
                <a:gd name="T88" fmla="*/ 89 w 325"/>
                <a:gd name="T89" fmla="*/ 93 h 230"/>
                <a:gd name="T90" fmla="*/ 98 w 325"/>
                <a:gd name="T91" fmla="*/ 102 h 230"/>
                <a:gd name="T92" fmla="*/ 108 w 325"/>
                <a:gd name="T93" fmla="*/ 109 h 230"/>
                <a:gd name="T94" fmla="*/ 108 w 325"/>
                <a:gd name="T95" fmla="*/ 136 h 230"/>
                <a:gd name="T96" fmla="*/ 37 w 325"/>
                <a:gd name="T97" fmla="*/ 155 h 230"/>
                <a:gd name="T98" fmla="*/ 30 w 325"/>
                <a:gd name="T99" fmla="*/ 158 h 230"/>
                <a:gd name="T100" fmla="*/ 23 w 325"/>
                <a:gd name="T101" fmla="*/ 162 h 230"/>
                <a:gd name="T102" fmla="*/ 17 w 325"/>
                <a:gd name="T103" fmla="*/ 167 h 230"/>
                <a:gd name="T104" fmla="*/ 10 w 325"/>
                <a:gd name="T105" fmla="*/ 173 h 230"/>
                <a:gd name="T106" fmla="*/ 7 w 325"/>
                <a:gd name="T107" fmla="*/ 181 h 230"/>
                <a:gd name="T108" fmla="*/ 3 w 325"/>
                <a:gd name="T109" fmla="*/ 189 h 230"/>
                <a:gd name="T110" fmla="*/ 0 w 325"/>
                <a:gd name="T111" fmla="*/ 197 h 230"/>
                <a:gd name="T112" fmla="*/ 0 w 325"/>
                <a:gd name="T113" fmla="*/ 206 h 230"/>
                <a:gd name="T114" fmla="*/ 0 w 325"/>
                <a:gd name="T115" fmla="*/ 230 h 230"/>
                <a:gd name="T116" fmla="*/ 325 w 325"/>
                <a:gd name="T117" fmla="*/ 230 h 230"/>
                <a:gd name="T118" fmla="*/ 325 w 325"/>
                <a:gd name="T119" fmla="*/ 20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5" h="230">
                  <a:moveTo>
                    <a:pt x="325" y="206"/>
                  </a:moveTo>
                  <a:lnTo>
                    <a:pt x="324" y="197"/>
                  </a:lnTo>
                  <a:lnTo>
                    <a:pt x="321" y="189"/>
                  </a:lnTo>
                  <a:lnTo>
                    <a:pt x="319" y="181"/>
                  </a:lnTo>
                  <a:lnTo>
                    <a:pt x="315" y="173"/>
                  </a:lnTo>
                  <a:lnTo>
                    <a:pt x="310" y="167"/>
                  </a:lnTo>
                  <a:lnTo>
                    <a:pt x="303" y="162"/>
                  </a:lnTo>
                  <a:lnTo>
                    <a:pt x="297" y="158"/>
                  </a:lnTo>
                  <a:lnTo>
                    <a:pt x="289" y="154"/>
                  </a:lnTo>
                  <a:lnTo>
                    <a:pt x="216" y="136"/>
                  </a:lnTo>
                  <a:lnTo>
                    <a:pt x="216" y="112"/>
                  </a:lnTo>
                  <a:lnTo>
                    <a:pt x="226" y="104"/>
                  </a:lnTo>
                  <a:lnTo>
                    <a:pt x="236" y="95"/>
                  </a:lnTo>
                  <a:lnTo>
                    <a:pt x="244" y="85"/>
                  </a:lnTo>
                  <a:lnTo>
                    <a:pt x="252" y="73"/>
                  </a:lnTo>
                  <a:lnTo>
                    <a:pt x="258" y="60"/>
                  </a:lnTo>
                  <a:lnTo>
                    <a:pt x="262" y="48"/>
                  </a:lnTo>
                  <a:lnTo>
                    <a:pt x="265" y="33"/>
                  </a:lnTo>
                  <a:lnTo>
                    <a:pt x="266" y="19"/>
                  </a:lnTo>
                  <a:lnTo>
                    <a:pt x="254" y="22"/>
                  </a:lnTo>
                  <a:lnTo>
                    <a:pt x="243" y="22"/>
                  </a:lnTo>
                  <a:lnTo>
                    <a:pt x="234" y="22"/>
                  </a:lnTo>
                  <a:lnTo>
                    <a:pt x="225" y="21"/>
                  </a:lnTo>
                  <a:lnTo>
                    <a:pt x="209" y="18"/>
                  </a:lnTo>
                  <a:lnTo>
                    <a:pt x="197" y="13"/>
                  </a:lnTo>
                  <a:lnTo>
                    <a:pt x="186" y="8"/>
                  </a:lnTo>
                  <a:lnTo>
                    <a:pt x="177" y="0"/>
                  </a:lnTo>
                  <a:lnTo>
                    <a:pt x="171" y="4"/>
                  </a:lnTo>
                  <a:lnTo>
                    <a:pt x="163" y="6"/>
                  </a:lnTo>
                  <a:lnTo>
                    <a:pt x="157" y="10"/>
                  </a:lnTo>
                  <a:lnTo>
                    <a:pt x="149" y="12"/>
                  </a:lnTo>
                  <a:lnTo>
                    <a:pt x="134" y="14"/>
                  </a:lnTo>
                  <a:lnTo>
                    <a:pt x="117" y="15"/>
                  </a:lnTo>
                  <a:lnTo>
                    <a:pt x="102" y="15"/>
                  </a:lnTo>
                  <a:lnTo>
                    <a:pt x="87" y="13"/>
                  </a:lnTo>
                  <a:lnTo>
                    <a:pt x="73" y="9"/>
                  </a:lnTo>
                  <a:lnTo>
                    <a:pt x="62" y="4"/>
                  </a:lnTo>
                  <a:lnTo>
                    <a:pt x="60" y="10"/>
                  </a:lnTo>
                  <a:lnTo>
                    <a:pt x="60" y="17"/>
                  </a:lnTo>
                  <a:lnTo>
                    <a:pt x="62" y="31"/>
                  </a:lnTo>
                  <a:lnTo>
                    <a:pt x="64" y="45"/>
                  </a:lnTo>
                  <a:lnTo>
                    <a:pt x="68" y="58"/>
                  </a:lnTo>
                  <a:lnTo>
                    <a:pt x="73" y="71"/>
                  </a:lnTo>
                  <a:lnTo>
                    <a:pt x="81" y="82"/>
                  </a:lnTo>
                  <a:lnTo>
                    <a:pt x="89" y="93"/>
                  </a:lnTo>
                  <a:lnTo>
                    <a:pt x="98" y="102"/>
                  </a:lnTo>
                  <a:lnTo>
                    <a:pt x="108" y="109"/>
                  </a:lnTo>
                  <a:lnTo>
                    <a:pt x="108" y="136"/>
                  </a:lnTo>
                  <a:lnTo>
                    <a:pt x="37" y="155"/>
                  </a:lnTo>
                  <a:lnTo>
                    <a:pt x="30" y="158"/>
                  </a:lnTo>
                  <a:lnTo>
                    <a:pt x="23" y="162"/>
                  </a:lnTo>
                  <a:lnTo>
                    <a:pt x="17" y="167"/>
                  </a:lnTo>
                  <a:lnTo>
                    <a:pt x="10" y="173"/>
                  </a:lnTo>
                  <a:lnTo>
                    <a:pt x="7" y="181"/>
                  </a:lnTo>
                  <a:lnTo>
                    <a:pt x="3" y="189"/>
                  </a:lnTo>
                  <a:lnTo>
                    <a:pt x="0" y="197"/>
                  </a:lnTo>
                  <a:lnTo>
                    <a:pt x="0" y="206"/>
                  </a:lnTo>
                  <a:lnTo>
                    <a:pt x="0" y="230"/>
                  </a:lnTo>
                  <a:lnTo>
                    <a:pt x="325" y="230"/>
                  </a:lnTo>
                  <a:lnTo>
                    <a:pt x="325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449">
              <a:extLst>
                <a:ext uri="{FF2B5EF4-FFF2-40B4-BE49-F238E27FC236}">
                  <a16:creationId xmlns:a16="http://schemas.microsoft.com/office/drawing/2014/main" id="{3EB4F45F-B1C1-410B-9E73-8B30D650F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31613" y="5354638"/>
              <a:ext cx="79375" cy="36513"/>
            </a:xfrm>
            <a:custGeom>
              <a:avLst/>
              <a:gdLst>
                <a:gd name="T0" fmla="*/ 104 w 199"/>
                <a:gd name="T1" fmla="*/ 69 h 92"/>
                <a:gd name="T2" fmla="*/ 109 w 199"/>
                <a:gd name="T3" fmla="*/ 67 h 92"/>
                <a:gd name="T4" fmla="*/ 114 w 199"/>
                <a:gd name="T5" fmla="*/ 66 h 92"/>
                <a:gd name="T6" fmla="*/ 116 w 199"/>
                <a:gd name="T7" fmla="*/ 67 h 92"/>
                <a:gd name="T8" fmla="*/ 119 w 199"/>
                <a:gd name="T9" fmla="*/ 68 h 92"/>
                <a:gd name="T10" fmla="*/ 122 w 199"/>
                <a:gd name="T11" fmla="*/ 69 h 92"/>
                <a:gd name="T12" fmla="*/ 123 w 199"/>
                <a:gd name="T13" fmla="*/ 72 h 92"/>
                <a:gd name="T14" fmla="*/ 125 w 199"/>
                <a:gd name="T15" fmla="*/ 76 h 92"/>
                <a:gd name="T16" fmla="*/ 129 w 199"/>
                <a:gd name="T17" fmla="*/ 78 h 92"/>
                <a:gd name="T18" fmla="*/ 133 w 199"/>
                <a:gd name="T19" fmla="*/ 82 h 92"/>
                <a:gd name="T20" fmla="*/ 137 w 199"/>
                <a:gd name="T21" fmla="*/ 85 h 92"/>
                <a:gd name="T22" fmla="*/ 149 w 199"/>
                <a:gd name="T23" fmla="*/ 89 h 92"/>
                <a:gd name="T24" fmla="*/ 161 w 199"/>
                <a:gd name="T25" fmla="*/ 92 h 92"/>
                <a:gd name="T26" fmla="*/ 173 w 199"/>
                <a:gd name="T27" fmla="*/ 92 h 92"/>
                <a:gd name="T28" fmla="*/ 183 w 199"/>
                <a:gd name="T29" fmla="*/ 92 h 92"/>
                <a:gd name="T30" fmla="*/ 192 w 199"/>
                <a:gd name="T31" fmla="*/ 91 h 92"/>
                <a:gd name="T32" fmla="*/ 199 w 199"/>
                <a:gd name="T33" fmla="*/ 90 h 92"/>
                <a:gd name="T34" fmla="*/ 196 w 199"/>
                <a:gd name="T35" fmla="*/ 80 h 92"/>
                <a:gd name="T36" fmla="*/ 194 w 199"/>
                <a:gd name="T37" fmla="*/ 71 h 92"/>
                <a:gd name="T38" fmla="*/ 190 w 199"/>
                <a:gd name="T39" fmla="*/ 63 h 92"/>
                <a:gd name="T40" fmla="*/ 186 w 199"/>
                <a:gd name="T41" fmla="*/ 54 h 92"/>
                <a:gd name="T42" fmla="*/ 181 w 199"/>
                <a:gd name="T43" fmla="*/ 46 h 92"/>
                <a:gd name="T44" fmla="*/ 176 w 199"/>
                <a:gd name="T45" fmla="*/ 39 h 92"/>
                <a:gd name="T46" fmla="*/ 169 w 199"/>
                <a:gd name="T47" fmla="*/ 32 h 92"/>
                <a:gd name="T48" fmla="*/ 163 w 199"/>
                <a:gd name="T49" fmla="*/ 26 h 92"/>
                <a:gd name="T50" fmla="*/ 156 w 199"/>
                <a:gd name="T51" fmla="*/ 21 h 92"/>
                <a:gd name="T52" fmla="*/ 149 w 199"/>
                <a:gd name="T53" fmla="*/ 15 h 92"/>
                <a:gd name="T54" fmla="*/ 141 w 199"/>
                <a:gd name="T55" fmla="*/ 10 h 92"/>
                <a:gd name="T56" fmla="*/ 133 w 199"/>
                <a:gd name="T57" fmla="*/ 6 h 92"/>
                <a:gd name="T58" fmla="*/ 124 w 199"/>
                <a:gd name="T59" fmla="*/ 4 h 92"/>
                <a:gd name="T60" fmla="*/ 115 w 199"/>
                <a:gd name="T61" fmla="*/ 1 h 92"/>
                <a:gd name="T62" fmla="*/ 106 w 199"/>
                <a:gd name="T63" fmla="*/ 0 h 92"/>
                <a:gd name="T64" fmla="*/ 97 w 199"/>
                <a:gd name="T65" fmla="*/ 0 h 92"/>
                <a:gd name="T66" fmla="*/ 89 w 199"/>
                <a:gd name="T67" fmla="*/ 0 h 92"/>
                <a:gd name="T68" fmla="*/ 81 w 199"/>
                <a:gd name="T69" fmla="*/ 1 h 92"/>
                <a:gd name="T70" fmla="*/ 73 w 199"/>
                <a:gd name="T71" fmla="*/ 4 h 92"/>
                <a:gd name="T72" fmla="*/ 65 w 199"/>
                <a:gd name="T73" fmla="*/ 5 h 92"/>
                <a:gd name="T74" fmla="*/ 57 w 199"/>
                <a:gd name="T75" fmla="*/ 9 h 92"/>
                <a:gd name="T76" fmla="*/ 51 w 199"/>
                <a:gd name="T77" fmla="*/ 13 h 92"/>
                <a:gd name="T78" fmla="*/ 43 w 199"/>
                <a:gd name="T79" fmla="*/ 17 h 92"/>
                <a:gd name="T80" fmla="*/ 37 w 199"/>
                <a:gd name="T81" fmla="*/ 22 h 92"/>
                <a:gd name="T82" fmla="*/ 25 w 199"/>
                <a:gd name="T83" fmla="*/ 32 h 92"/>
                <a:gd name="T84" fmla="*/ 15 w 199"/>
                <a:gd name="T85" fmla="*/ 45 h 92"/>
                <a:gd name="T86" fmla="*/ 6 w 199"/>
                <a:gd name="T87" fmla="*/ 60 h 92"/>
                <a:gd name="T88" fmla="*/ 0 w 199"/>
                <a:gd name="T89" fmla="*/ 76 h 92"/>
                <a:gd name="T90" fmla="*/ 1 w 199"/>
                <a:gd name="T91" fmla="*/ 75 h 92"/>
                <a:gd name="T92" fmla="*/ 10 w 199"/>
                <a:gd name="T93" fmla="*/ 80 h 92"/>
                <a:gd name="T94" fmla="*/ 21 w 199"/>
                <a:gd name="T95" fmla="*/ 84 h 92"/>
                <a:gd name="T96" fmla="*/ 36 w 199"/>
                <a:gd name="T97" fmla="*/ 86 h 92"/>
                <a:gd name="T98" fmla="*/ 50 w 199"/>
                <a:gd name="T99" fmla="*/ 87 h 92"/>
                <a:gd name="T100" fmla="*/ 65 w 199"/>
                <a:gd name="T101" fmla="*/ 86 h 92"/>
                <a:gd name="T102" fmla="*/ 79 w 199"/>
                <a:gd name="T103" fmla="*/ 84 h 92"/>
                <a:gd name="T104" fmla="*/ 87 w 199"/>
                <a:gd name="T105" fmla="*/ 81 h 92"/>
                <a:gd name="T106" fmla="*/ 93 w 199"/>
                <a:gd name="T107" fmla="*/ 77 h 92"/>
                <a:gd name="T108" fmla="*/ 98 w 199"/>
                <a:gd name="T109" fmla="*/ 75 h 92"/>
                <a:gd name="T110" fmla="*/ 104 w 199"/>
                <a:gd name="T111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9" h="92">
                  <a:moveTo>
                    <a:pt x="104" y="69"/>
                  </a:moveTo>
                  <a:lnTo>
                    <a:pt x="109" y="67"/>
                  </a:lnTo>
                  <a:lnTo>
                    <a:pt x="114" y="66"/>
                  </a:lnTo>
                  <a:lnTo>
                    <a:pt x="116" y="67"/>
                  </a:lnTo>
                  <a:lnTo>
                    <a:pt x="119" y="68"/>
                  </a:lnTo>
                  <a:lnTo>
                    <a:pt x="122" y="69"/>
                  </a:lnTo>
                  <a:lnTo>
                    <a:pt x="123" y="72"/>
                  </a:lnTo>
                  <a:lnTo>
                    <a:pt x="125" y="76"/>
                  </a:lnTo>
                  <a:lnTo>
                    <a:pt x="129" y="78"/>
                  </a:lnTo>
                  <a:lnTo>
                    <a:pt x="133" y="82"/>
                  </a:lnTo>
                  <a:lnTo>
                    <a:pt x="137" y="85"/>
                  </a:lnTo>
                  <a:lnTo>
                    <a:pt x="149" y="89"/>
                  </a:lnTo>
                  <a:lnTo>
                    <a:pt x="161" y="92"/>
                  </a:lnTo>
                  <a:lnTo>
                    <a:pt x="173" y="92"/>
                  </a:lnTo>
                  <a:lnTo>
                    <a:pt x="183" y="92"/>
                  </a:lnTo>
                  <a:lnTo>
                    <a:pt x="192" y="91"/>
                  </a:lnTo>
                  <a:lnTo>
                    <a:pt x="199" y="90"/>
                  </a:lnTo>
                  <a:lnTo>
                    <a:pt x="196" y="80"/>
                  </a:lnTo>
                  <a:lnTo>
                    <a:pt x="194" y="71"/>
                  </a:lnTo>
                  <a:lnTo>
                    <a:pt x="190" y="63"/>
                  </a:lnTo>
                  <a:lnTo>
                    <a:pt x="186" y="54"/>
                  </a:lnTo>
                  <a:lnTo>
                    <a:pt x="181" y="46"/>
                  </a:lnTo>
                  <a:lnTo>
                    <a:pt x="176" y="39"/>
                  </a:lnTo>
                  <a:lnTo>
                    <a:pt x="169" y="32"/>
                  </a:lnTo>
                  <a:lnTo>
                    <a:pt x="163" y="26"/>
                  </a:lnTo>
                  <a:lnTo>
                    <a:pt x="156" y="21"/>
                  </a:lnTo>
                  <a:lnTo>
                    <a:pt x="149" y="15"/>
                  </a:lnTo>
                  <a:lnTo>
                    <a:pt x="141" y="10"/>
                  </a:lnTo>
                  <a:lnTo>
                    <a:pt x="133" y="6"/>
                  </a:lnTo>
                  <a:lnTo>
                    <a:pt x="124" y="4"/>
                  </a:lnTo>
                  <a:lnTo>
                    <a:pt x="115" y="1"/>
                  </a:lnTo>
                  <a:lnTo>
                    <a:pt x="106" y="0"/>
                  </a:lnTo>
                  <a:lnTo>
                    <a:pt x="97" y="0"/>
                  </a:lnTo>
                  <a:lnTo>
                    <a:pt x="89" y="0"/>
                  </a:lnTo>
                  <a:lnTo>
                    <a:pt x="81" y="1"/>
                  </a:lnTo>
                  <a:lnTo>
                    <a:pt x="73" y="4"/>
                  </a:lnTo>
                  <a:lnTo>
                    <a:pt x="65" y="5"/>
                  </a:lnTo>
                  <a:lnTo>
                    <a:pt x="57" y="9"/>
                  </a:lnTo>
                  <a:lnTo>
                    <a:pt x="51" y="13"/>
                  </a:lnTo>
                  <a:lnTo>
                    <a:pt x="43" y="17"/>
                  </a:lnTo>
                  <a:lnTo>
                    <a:pt x="37" y="22"/>
                  </a:lnTo>
                  <a:lnTo>
                    <a:pt x="25" y="32"/>
                  </a:lnTo>
                  <a:lnTo>
                    <a:pt x="15" y="45"/>
                  </a:lnTo>
                  <a:lnTo>
                    <a:pt x="6" y="60"/>
                  </a:lnTo>
                  <a:lnTo>
                    <a:pt x="0" y="76"/>
                  </a:lnTo>
                  <a:lnTo>
                    <a:pt x="1" y="75"/>
                  </a:lnTo>
                  <a:lnTo>
                    <a:pt x="10" y="80"/>
                  </a:lnTo>
                  <a:lnTo>
                    <a:pt x="21" y="84"/>
                  </a:lnTo>
                  <a:lnTo>
                    <a:pt x="36" y="86"/>
                  </a:lnTo>
                  <a:lnTo>
                    <a:pt x="50" y="87"/>
                  </a:lnTo>
                  <a:lnTo>
                    <a:pt x="65" y="86"/>
                  </a:lnTo>
                  <a:lnTo>
                    <a:pt x="79" y="84"/>
                  </a:lnTo>
                  <a:lnTo>
                    <a:pt x="87" y="81"/>
                  </a:lnTo>
                  <a:lnTo>
                    <a:pt x="93" y="77"/>
                  </a:lnTo>
                  <a:lnTo>
                    <a:pt x="98" y="75"/>
                  </a:lnTo>
                  <a:lnTo>
                    <a:pt x="104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450">
              <a:extLst>
                <a:ext uri="{FF2B5EF4-FFF2-40B4-BE49-F238E27FC236}">
                  <a16:creationId xmlns:a16="http://schemas.microsoft.com/office/drawing/2014/main" id="{9C04983C-A526-4070-8F51-EDCA76C6B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8613" y="5392738"/>
              <a:ext cx="128587" cy="90488"/>
            </a:xfrm>
            <a:custGeom>
              <a:avLst/>
              <a:gdLst>
                <a:gd name="T0" fmla="*/ 289 w 325"/>
                <a:gd name="T1" fmla="*/ 154 h 230"/>
                <a:gd name="T2" fmla="*/ 217 w 325"/>
                <a:gd name="T3" fmla="*/ 136 h 230"/>
                <a:gd name="T4" fmla="*/ 217 w 325"/>
                <a:gd name="T5" fmla="*/ 112 h 230"/>
                <a:gd name="T6" fmla="*/ 227 w 325"/>
                <a:gd name="T7" fmla="*/ 104 h 230"/>
                <a:gd name="T8" fmla="*/ 236 w 325"/>
                <a:gd name="T9" fmla="*/ 95 h 230"/>
                <a:gd name="T10" fmla="*/ 245 w 325"/>
                <a:gd name="T11" fmla="*/ 85 h 230"/>
                <a:gd name="T12" fmla="*/ 252 w 325"/>
                <a:gd name="T13" fmla="*/ 73 h 230"/>
                <a:gd name="T14" fmla="*/ 258 w 325"/>
                <a:gd name="T15" fmla="*/ 60 h 230"/>
                <a:gd name="T16" fmla="*/ 263 w 325"/>
                <a:gd name="T17" fmla="*/ 48 h 230"/>
                <a:gd name="T18" fmla="*/ 266 w 325"/>
                <a:gd name="T19" fmla="*/ 33 h 230"/>
                <a:gd name="T20" fmla="*/ 267 w 325"/>
                <a:gd name="T21" fmla="*/ 19 h 230"/>
                <a:gd name="T22" fmla="*/ 256 w 325"/>
                <a:gd name="T23" fmla="*/ 22 h 230"/>
                <a:gd name="T24" fmla="*/ 243 w 325"/>
                <a:gd name="T25" fmla="*/ 22 h 230"/>
                <a:gd name="T26" fmla="*/ 234 w 325"/>
                <a:gd name="T27" fmla="*/ 22 h 230"/>
                <a:gd name="T28" fmla="*/ 225 w 325"/>
                <a:gd name="T29" fmla="*/ 21 h 230"/>
                <a:gd name="T30" fmla="*/ 211 w 325"/>
                <a:gd name="T31" fmla="*/ 18 h 230"/>
                <a:gd name="T32" fmla="*/ 198 w 325"/>
                <a:gd name="T33" fmla="*/ 13 h 230"/>
                <a:gd name="T34" fmla="*/ 186 w 325"/>
                <a:gd name="T35" fmla="*/ 8 h 230"/>
                <a:gd name="T36" fmla="*/ 177 w 325"/>
                <a:gd name="T37" fmla="*/ 0 h 230"/>
                <a:gd name="T38" fmla="*/ 171 w 325"/>
                <a:gd name="T39" fmla="*/ 4 h 230"/>
                <a:gd name="T40" fmla="*/ 164 w 325"/>
                <a:gd name="T41" fmla="*/ 6 h 230"/>
                <a:gd name="T42" fmla="*/ 157 w 325"/>
                <a:gd name="T43" fmla="*/ 10 h 230"/>
                <a:gd name="T44" fmla="*/ 149 w 325"/>
                <a:gd name="T45" fmla="*/ 12 h 230"/>
                <a:gd name="T46" fmla="*/ 134 w 325"/>
                <a:gd name="T47" fmla="*/ 14 h 230"/>
                <a:gd name="T48" fmla="*/ 118 w 325"/>
                <a:gd name="T49" fmla="*/ 15 h 230"/>
                <a:gd name="T50" fmla="*/ 103 w 325"/>
                <a:gd name="T51" fmla="*/ 15 h 230"/>
                <a:gd name="T52" fmla="*/ 87 w 325"/>
                <a:gd name="T53" fmla="*/ 13 h 230"/>
                <a:gd name="T54" fmla="*/ 73 w 325"/>
                <a:gd name="T55" fmla="*/ 9 h 230"/>
                <a:gd name="T56" fmla="*/ 62 w 325"/>
                <a:gd name="T57" fmla="*/ 4 h 230"/>
                <a:gd name="T58" fmla="*/ 62 w 325"/>
                <a:gd name="T59" fmla="*/ 10 h 230"/>
                <a:gd name="T60" fmla="*/ 60 w 325"/>
                <a:gd name="T61" fmla="*/ 17 h 230"/>
                <a:gd name="T62" fmla="*/ 62 w 325"/>
                <a:gd name="T63" fmla="*/ 31 h 230"/>
                <a:gd name="T64" fmla="*/ 64 w 325"/>
                <a:gd name="T65" fmla="*/ 45 h 230"/>
                <a:gd name="T66" fmla="*/ 68 w 325"/>
                <a:gd name="T67" fmla="*/ 58 h 230"/>
                <a:gd name="T68" fmla="*/ 75 w 325"/>
                <a:gd name="T69" fmla="*/ 71 h 230"/>
                <a:gd name="T70" fmla="*/ 81 w 325"/>
                <a:gd name="T71" fmla="*/ 82 h 230"/>
                <a:gd name="T72" fmla="*/ 89 w 325"/>
                <a:gd name="T73" fmla="*/ 93 h 230"/>
                <a:gd name="T74" fmla="*/ 99 w 325"/>
                <a:gd name="T75" fmla="*/ 102 h 230"/>
                <a:gd name="T76" fmla="*/ 109 w 325"/>
                <a:gd name="T77" fmla="*/ 109 h 230"/>
                <a:gd name="T78" fmla="*/ 109 w 325"/>
                <a:gd name="T79" fmla="*/ 136 h 230"/>
                <a:gd name="T80" fmla="*/ 39 w 325"/>
                <a:gd name="T81" fmla="*/ 155 h 230"/>
                <a:gd name="T82" fmla="*/ 31 w 325"/>
                <a:gd name="T83" fmla="*/ 158 h 230"/>
                <a:gd name="T84" fmla="*/ 23 w 325"/>
                <a:gd name="T85" fmla="*/ 162 h 230"/>
                <a:gd name="T86" fmla="*/ 17 w 325"/>
                <a:gd name="T87" fmla="*/ 167 h 230"/>
                <a:gd name="T88" fmla="*/ 12 w 325"/>
                <a:gd name="T89" fmla="*/ 173 h 230"/>
                <a:gd name="T90" fmla="*/ 7 w 325"/>
                <a:gd name="T91" fmla="*/ 181 h 230"/>
                <a:gd name="T92" fmla="*/ 4 w 325"/>
                <a:gd name="T93" fmla="*/ 189 h 230"/>
                <a:gd name="T94" fmla="*/ 1 w 325"/>
                <a:gd name="T95" fmla="*/ 197 h 230"/>
                <a:gd name="T96" fmla="*/ 0 w 325"/>
                <a:gd name="T97" fmla="*/ 206 h 230"/>
                <a:gd name="T98" fmla="*/ 0 w 325"/>
                <a:gd name="T99" fmla="*/ 230 h 230"/>
                <a:gd name="T100" fmla="*/ 325 w 325"/>
                <a:gd name="T101" fmla="*/ 230 h 230"/>
                <a:gd name="T102" fmla="*/ 325 w 325"/>
                <a:gd name="T103" fmla="*/ 206 h 230"/>
                <a:gd name="T104" fmla="*/ 324 w 325"/>
                <a:gd name="T105" fmla="*/ 197 h 230"/>
                <a:gd name="T106" fmla="*/ 322 w 325"/>
                <a:gd name="T107" fmla="*/ 189 h 230"/>
                <a:gd name="T108" fmla="*/ 319 w 325"/>
                <a:gd name="T109" fmla="*/ 181 h 230"/>
                <a:gd name="T110" fmla="*/ 315 w 325"/>
                <a:gd name="T111" fmla="*/ 173 h 230"/>
                <a:gd name="T112" fmla="*/ 310 w 325"/>
                <a:gd name="T113" fmla="*/ 167 h 230"/>
                <a:gd name="T114" fmla="*/ 303 w 325"/>
                <a:gd name="T115" fmla="*/ 162 h 230"/>
                <a:gd name="T116" fmla="*/ 297 w 325"/>
                <a:gd name="T117" fmla="*/ 158 h 230"/>
                <a:gd name="T118" fmla="*/ 289 w 325"/>
                <a:gd name="T119" fmla="*/ 154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5" h="230">
                  <a:moveTo>
                    <a:pt x="289" y="154"/>
                  </a:moveTo>
                  <a:lnTo>
                    <a:pt x="217" y="136"/>
                  </a:lnTo>
                  <a:lnTo>
                    <a:pt x="217" y="112"/>
                  </a:lnTo>
                  <a:lnTo>
                    <a:pt x="227" y="104"/>
                  </a:lnTo>
                  <a:lnTo>
                    <a:pt x="236" y="95"/>
                  </a:lnTo>
                  <a:lnTo>
                    <a:pt x="245" y="85"/>
                  </a:lnTo>
                  <a:lnTo>
                    <a:pt x="252" y="73"/>
                  </a:lnTo>
                  <a:lnTo>
                    <a:pt x="258" y="60"/>
                  </a:lnTo>
                  <a:lnTo>
                    <a:pt x="263" y="48"/>
                  </a:lnTo>
                  <a:lnTo>
                    <a:pt x="266" y="33"/>
                  </a:lnTo>
                  <a:lnTo>
                    <a:pt x="267" y="19"/>
                  </a:lnTo>
                  <a:lnTo>
                    <a:pt x="256" y="22"/>
                  </a:lnTo>
                  <a:lnTo>
                    <a:pt x="243" y="22"/>
                  </a:lnTo>
                  <a:lnTo>
                    <a:pt x="234" y="22"/>
                  </a:lnTo>
                  <a:lnTo>
                    <a:pt x="225" y="21"/>
                  </a:lnTo>
                  <a:lnTo>
                    <a:pt x="211" y="18"/>
                  </a:lnTo>
                  <a:lnTo>
                    <a:pt x="198" y="13"/>
                  </a:lnTo>
                  <a:lnTo>
                    <a:pt x="186" y="8"/>
                  </a:lnTo>
                  <a:lnTo>
                    <a:pt x="177" y="0"/>
                  </a:lnTo>
                  <a:lnTo>
                    <a:pt x="171" y="4"/>
                  </a:lnTo>
                  <a:lnTo>
                    <a:pt x="164" y="6"/>
                  </a:lnTo>
                  <a:lnTo>
                    <a:pt x="157" y="10"/>
                  </a:lnTo>
                  <a:lnTo>
                    <a:pt x="149" y="12"/>
                  </a:lnTo>
                  <a:lnTo>
                    <a:pt x="134" y="14"/>
                  </a:lnTo>
                  <a:lnTo>
                    <a:pt x="118" y="15"/>
                  </a:lnTo>
                  <a:lnTo>
                    <a:pt x="103" y="15"/>
                  </a:lnTo>
                  <a:lnTo>
                    <a:pt x="87" y="13"/>
                  </a:lnTo>
                  <a:lnTo>
                    <a:pt x="73" y="9"/>
                  </a:lnTo>
                  <a:lnTo>
                    <a:pt x="62" y="4"/>
                  </a:lnTo>
                  <a:lnTo>
                    <a:pt x="62" y="10"/>
                  </a:lnTo>
                  <a:lnTo>
                    <a:pt x="60" y="17"/>
                  </a:lnTo>
                  <a:lnTo>
                    <a:pt x="62" y="31"/>
                  </a:lnTo>
                  <a:lnTo>
                    <a:pt x="64" y="45"/>
                  </a:lnTo>
                  <a:lnTo>
                    <a:pt x="68" y="58"/>
                  </a:lnTo>
                  <a:lnTo>
                    <a:pt x="75" y="71"/>
                  </a:lnTo>
                  <a:lnTo>
                    <a:pt x="81" y="82"/>
                  </a:lnTo>
                  <a:lnTo>
                    <a:pt x="89" y="93"/>
                  </a:lnTo>
                  <a:lnTo>
                    <a:pt x="99" y="102"/>
                  </a:lnTo>
                  <a:lnTo>
                    <a:pt x="109" y="109"/>
                  </a:lnTo>
                  <a:lnTo>
                    <a:pt x="109" y="136"/>
                  </a:lnTo>
                  <a:lnTo>
                    <a:pt x="39" y="155"/>
                  </a:lnTo>
                  <a:lnTo>
                    <a:pt x="31" y="158"/>
                  </a:lnTo>
                  <a:lnTo>
                    <a:pt x="23" y="162"/>
                  </a:lnTo>
                  <a:lnTo>
                    <a:pt x="17" y="167"/>
                  </a:lnTo>
                  <a:lnTo>
                    <a:pt x="12" y="173"/>
                  </a:lnTo>
                  <a:lnTo>
                    <a:pt x="7" y="181"/>
                  </a:lnTo>
                  <a:lnTo>
                    <a:pt x="4" y="189"/>
                  </a:lnTo>
                  <a:lnTo>
                    <a:pt x="1" y="197"/>
                  </a:lnTo>
                  <a:lnTo>
                    <a:pt x="0" y="206"/>
                  </a:lnTo>
                  <a:lnTo>
                    <a:pt x="0" y="230"/>
                  </a:lnTo>
                  <a:lnTo>
                    <a:pt x="325" y="230"/>
                  </a:lnTo>
                  <a:lnTo>
                    <a:pt x="325" y="206"/>
                  </a:lnTo>
                  <a:lnTo>
                    <a:pt x="324" y="197"/>
                  </a:lnTo>
                  <a:lnTo>
                    <a:pt x="322" y="189"/>
                  </a:lnTo>
                  <a:lnTo>
                    <a:pt x="319" y="181"/>
                  </a:lnTo>
                  <a:lnTo>
                    <a:pt x="315" y="173"/>
                  </a:lnTo>
                  <a:lnTo>
                    <a:pt x="310" y="167"/>
                  </a:lnTo>
                  <a:lnTo>
                    <a:pt x="303" y="162"/>
                  </a:lnTo>
                  <a:lnTo>
                    <a:pt x="297" y="158"/>
                  </a:lnTo>
                  <a:lnTo>
                    <a:pt x="28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451">
              <a:extLst>
                <a:ext uri="{FF2B5EF4-FFF2-40B4-BE49-F238E27FC236}">
                  <a16:creationId xmlns:a16="http://schemas.microsoft.com/office/drawing/2014/main" id="{C566BBBE-4056-47C1-A30C-F1744040F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84013" y="5354638"/>
              <a:ext cx="79375" cy="36513"/>
            </a:xfrm>
            <a:custGeom>
              <a:avLst/>
              <a:gdLst>
                <a:gd name="T0" fmla="*/ 104 w 198"/>
                <a:gd name="T1" fmla="*/ 69 h 92"/>
                <a:gd name="T2" fmla="*/ 109 w 198"/>
                <a:gd name="T3" fmla="*/ 67 h 92"/>
                <a:gd name="T4" fmla="*/ 114 w 198"/>
                <a:gd name="T5" fmla="*/ 66 h 92"/>
                <a:gd name="T6" fmla="*/ 117 w 198"/>
                <a:gd name="T7" fmla="*/ 67 h 92"/>
                <a:gd name="T8" fmla="*/ 119 w 198"/>
                <a:gd name="T9" fmla="*/ 68 h 92"/>
                <a:gd name="T10" fmla="*/ 121 w 198"/>
                <a:gd name="T11" fmla="*/ 69 h 92"/>
                <a:gd name="T12" fmla="*/ 123 w 198"/>
                <a:gd name="T13" fmla="*/ 72 h 92"/>
                <a:gd name="T14" fmla="*/ 126 w 198"/>
                <a:gd name="T15" fmla="*/ 76 h 92"/>
                <a:gd name="T16" fmla="*/ 128 w 198"/>
                <a:gd name="T17" fmla="*/ 78 h 92"/>
                <a:gd name="T18" fmla="*/ 132 w 198"/>
                <a:gd name="T19" fmla="*/ 82 h 92"/>
                <a:gd name="T20" fmla="*/ 137 w 198"/>
                <a:gd name="T21" fmla="*/ 85 h 92"/>
                <a:gd name="T22" fmla="*/ 148 w 198"/>
                <a:gd name="T23" fmla="*/ 89 h 92"/>
                <a:gd name="T24" fmla="*/ 162 w 198"/>
                <a:gd name="T25" fmla="*/ 92 h 92"/>
                <a:gd name="T26" fmla="*/ 173 w 198"/>
                <a:gd name="T27" fmla="*/ 92 h 92"/>
                <a:gd name="T28" fmla="*/ 184 w 198"/>
                <a:gd name="T29" fmla="*/ 92 h 92"/>
                <a:gd name="T30" fmla="*/ 191 w 198"/>
                <a:gd name="T31" fmla="*/ 91 h 92"/>
                <a:gd name="T32" fmla="*/ 198 w 198"/>
                <a:gd name="T33" fmla="*/ 90 h 92"/>
                <a:gd name="T34" fmla="*/ 196 w 198"/>
                <a:gd name="T35" fmla="*/ 80 h 92"/>
                <a:gd name="T36" fmla="*/ 193 w 198"/>
                <a:gd name="T37" fmla="*/ 71 h 92"/>
                <a:gd name="T38" fmla="*/ 190 w 198"/>
                <a:gd name="T39" fmla="*/ 63 h 92"/>
                <a:gd name="T40" fmla="*/ 185 w 198"/>
                <a:gd name="T41" fmla="*/ 54 h 92"/>
                <a:gd name="T42" fmla="*/ 181 w 198"/>
                <a:gd name="T43" fmla="*/ 46 h 92"/>
                <a:gd name="T44" fmla="*/ 175 w 198"/>
                <a:gd name="T45" fmla="*/ 39 h 92"/>
                <a:gd name="T46" fmla="*/ 169 w 198"/>
                <a:gd name="T47" fmla="*/ 32 h 92"/>
                <a:gd name="T48" fmla="*/ 163 w 198"/>
                <a:gd name="T49" fmla="*/ 26 h 92"/>
                <a:gd name="T50" fmla="*/ 155 w 198"/>
                <a:gd name="T51" fmla="*/ 21 h 92"/>
                <a:gd name="T52" fmla="*/ 149 w 198"/>
                <a:gd name="T53" fmla="*/ 15 h 92"/>
                <a:gd name="T54" fmla="*/ 141 w 198"/>
                <a:gd name="T55" fmla="*/ 10 h 92"/>
                <a:gd name="T56" fmla="*/ 132 w 198"/>
                <a:gd name="T57" fmla="*/ 6 h 92"/>
                <a:gd name="T58" fmla="*/ 124 w 198"/>
                <a:gd name="T59" fmla="*/ 4 h 92"/>
                <a:gd name="T60" fmla="*/ 115 w 198"/>
                <a:gd name="T61" fmla="*/ 1 h 92"/>
                <a:gd name="T62" fmla="*/ 106 w 198"/>
                <a:gd name="T63" fmla="*/ 0 h 92"/>
                <a:gd name="T64" fmla="*/ 97 w 198"/>
                <a:gd name="T65" fmla="*/ 0 h 92"/>
                <a:gd name="T66" fmla="*/ 88 w 198"/>
                <a:gd name="T67" fmla="*/ 0 h 92"/>
                <a:gd name="T68" fmla="*/ 81 w 198"/>
                <a:gd name="T69" fmla="*/ 1 h 92"/>
                <a:gd name="T70" fmla="*/ 73 w 198"/>
                <a:gd name="T71" fmla="*/ 4 h 92"/>
                <a:gd name="T72" fmla="*/ 64 w 198"/>
                <a:gd name="T73" fmla="*/ 5 h 92"/>
                <a:gd name="T74" fmla="*/ 58 w 198"/>
                <a:gd name="T75" fmla="*/ 9 h 92"/>
                <a:gd name="T76" fmla="*/ 50 w 198"/>
                <a:gd name="T77" fmla="*/ 13 h 92"/>
                <a:gd name="T78" fmla="*/ 44 w 198"/>
                <a:gd name="T79" fmla="*/ 17 h 92"/>
                <a:gd name="T80" fmla="*/ 37 w 198"/>
                <a:gd name="T81" fmla="*/ 22 h 92"/>
                <a:gd name="T82" fmla="*/ 24 w 198"/>
                <a:gd name="T83" fmla="*/ 32 h 92"/>
                <a:gd name="T84" fmla="*/ 14 w 198"/>
                <a:gd name="T85" fmla="*/ 45 h 92"/>
                <a:gd name="T86" fmla="*/ 6 w 198"/>
                <a:gd name="T87" fmla="*/ 60 h 92"/>
                <a:gd name="T88" fmla="*/ 0 w 198"/>
                <a:gd name="T89" fmla="*/ 76 h 92"/>
                <a:gd name="T90" fmla="*/ 1 w 198"/>
                <a:gd name="T91" fmla="*/ 75 h 92"/>
                <a:gd name="T92" fmla="*/ 10 w 198"/>
                <a:gd name="T93" fmla="*/ 80 h 92"/>
                <a:gd name="T94" fmla="*/ 22 w 198"/>
                <a:gd name="T95" fmla="*/ 84 h 92"/>
                <a:gd name="T96" fmla="*/ 35 w 198"/>
                <a:gd name="T97" fmla="*/ 86 h 92"/>
                <a:gd name="T98" fmla="*/ 50 w 198"/>
                <a:gd name="T99" fmla="*/ 87 h 92"/>
                <a:gd name="T100" fmla="*/ 64 w 198"/>
                <a:gd name="T101" fmla="*/ 86 h 92"/>
                <a:gd name="T102" fmla="*/ 79 w 198"/>
                <a:gd name="T103" fmla="*/ 84 h 92"/>
                <a:gd name="T104" fmla="*/ 86 w 198"/>
                <a:gd name="T105" fmla="*/ 81 h 92"/>
                <a:gd name="T106" fmla="*/ 92 w 198"/>
                <a:gd name="T107" fmla="*/ 77 h 92"/>
                <a:gd name="T108" fmla="*/ 99 w 198"/>
                <a:gd name="T109" fmla="*/ 75 h 92"/>
                <a:gd name="T110" fmla="*/ 104 w 198"/>
                <a:gd name="T111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8" h="92">
                  <a:moveTo>
                    <a:pt x="104" y="69"/>
                  </a:moveTo>
                  <a:lnTo>
                    <a:pt x="109" y="67"/>
                  </a:lnTo>
                  <a:lnTo>
                    <a:pt x="114" y="66"/>
                  </a:lnTo>
                  <a:lnTo>
                    <a:pt x="117" y="67"/>
                  </a:lnTo>
                  <a:lnTo>
                    <a:pt x="119" y="68"/>
                  </a:lnTo>
                  <a:lnTo>
                    <a:pt x="121" y="69"/>
                  </a:lnTo>
                  <a:lnTo>
                    <a:pt x="123" y="72"/>
                  </a:lnTo>
                  <a:lnTo>
                    <a:pt x="126" y="76"/>
                  </a:lnTo>
                  <a:lnTo>
                    <a:pt x="128" y="78"/>
                  </a:lnTo>
                  <a:lnTo>
                    <a:pt x="132" y="82"/>
                  </a:lnTo>
                  <a:lnTo>
                    <a:pt x="137" y="85"/>
                  </a:lnTo>
                  <a:lnTo>
                    <a:pt x="148" y="89"/>
                  </a:lnTo>
                  <a:lnTo>
                    <a:pt x="162" y="92"/>
                  </a:lnTo>
                  <a:lnTo>
                    <a:pt x="173" y="92"/>
                  </a:lnTo>
                  <a:lnTo>
                    <a:pt x="184" y="92"/>
                  </a:lnTo>
                  <a:lnTo>
                    <a:pt x="191" y="91"/>
                  </a:lnTo>
                  <a:lnTo>
                    <a:pt x="198" y="90"/>
                  </a:lnTo>
                  <a:lnTo>
                    <a:pt x="196" y="80"/>
                  </a:lnTo>
                  <a:lnTo>
                    <a:pt x="193" y="71"/>
                  </a:lnTo>
                  <a:lnTo>
                    <a:pt x="190" y="63"/>
                  </a:lnTo>
                  <a:lnTo>
                    <a:pt x="185" y="54"/>
                  </a:lnTo>
                  <a:lnTo>
                    <a:pt x="181" y="46"/>
                  </a:lnTo>
                  <a:lnTo>
                    <a:pt x="175" y="39"/>
                  </a:lnTo>
                  <a:lnTo>
                    <a:pt x="169" y="32"/>
                  </a:lnTo>
                  <a:lnTo>
                    <a:pt x="163" y="26"/>
                  </a:lnTo>
                  <a:lnTo>
                    <a:pt x="155" y="21"/>
                  </a:lnTo>
                  <a:lnTo>
                    <a:pt x="149" y="15"/>
                  </a:lnTo>
                  <a:lnTo>
                    <a:pt x="141" y="10"/>
                  </a:lnTo>
                  <a:lnTo>
                    <a:pt x="132" y="6"/>
                  </a:lnTo>
                  <a:lnTo>
                    <a:pt x="124" y="4"/>
                  </a:lnTo>
                  <a:lnTo>
                    <a:pt x="115" y="1"/>
                  </a:lnTo>
                  <a:lnTo>
                    <a:pt x="106" y="0"/>
                  </a:lnTo>
                  <a:lnTo>
                    <a:pt x="97" y="0"/>
                  </a:lnTo>
                  <a:lnTo>
                    <a:pt x="88" y="0"/>
                  </a:lnTo>
                  <a:lnTo>
                    <a:pt x="81" y="1"/>
                  </a:lnTo>
                  <a:lnTo>
                    <a:pt x="73" y="4"/>
                  </a:lnTo>
                  <a:lnTo>
                    <a:pt x="64" y="5"/>
                  </a:lnTo>
                  <a:lnTo>
                    <a:pt x="58" y="9"/>
                  </a:lnTo>
                  <a:lnTo>
                    <a:pt x="50" y="13"/>
                  </a:lnTo>
                  <a:lnTo>
                    <a:pt x="44" y="17"/>
                  </a:lnTo>
                  <a:lnTo>
                    <a:pt x="37" y="22"/>
                  </a:lnTo>
                  <a:lnTo>
                    <a:pt x="24" y="32"/>
                  </a:lnTo>
                  <a:lnTo>
                    <a:pt x="14" y="45"/>
                  </a:lnTo>
                  <a:lnTo>
                    <a:pt x="6" y="60"/>
                  </a:lnTo>
                  <a:lnTo>
                    <a:pt x="0" y="76"/>
                  </a:lnTo>
                  <a:lnTo>
                    <a:pt x="1" y="75"/>
                  </a:lnTo>
                  <a:lnTo>
                    <a:pt x="10" y="80"/>
                  </a:lnTo>
                  <a:lnTo>
                    <a:pt x="22" y="84"/>
                  </a:lnTo>
                  <a:lnTo>
                    <a:pt x="35" y="86"/>
                  </a:lnTo>
                  <a:lnTo>
                    <a:pt x="50" y="87"/>
                  </a:lnTo>
                  <a:lnTo>
                    <a:pt x="64" y="86"/>
                  </a:lnTo>
                  <a:lnTo>
                    <a:pt x="79" y="84"/>
                  </a:lnTo>
                  <a:lnTo>
                    <a:pt x="86" y="81"/>
                  </a:lnTo>
                  <a:lnTo>
                    <a:pt x="92" y="77"/>
                  </a:lnTo>
                  <a:lnTo>
                    <a:pt x="99" y="75"/>
                  </a:lnTo>
                  <a:lnTo>
                    <a:pt x="104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452">
              <a:extLst>
                <a:ext uri="{FF2B5EF4-FFF2-40B4-BE49-F238E27FC236}">
                  <a16:creationId xmlns:a16="http://schemas.microsoft.com/office/drawing/2014/main" id="{7AB0BDF1-3BDE-4E4F-8BE0-9FAE12E18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507038"/>
              <a:ext cx="79375" cy="36513"/>
            </a:xfrm>
            <a:custGeom>
              <a:avLst/>
              <a:gdLst>
                <a:gd name="T0" fmla="*/ 0 w 197"/>
                <a:gd name="T1" fmla="*/ 75 h 93"/>
                <a:gd name="T2" fmla="*/ 0 w 197"/>
                <a:gd name="T3" fmla="*/ 74 h 93"/>
                <a:gd name="T4" fmla="*/ 9 w 197"/>
                <a:gd name="T5" fmla="*/ 79 h 93"/>
                <a:gd name="T6" fmla="*/ 22 w 197"/>
                <a:gd name="T7" fmla="*/ 82 h 93"/>
                <a:gd name="T8" fmla="*/ 34 w 197"/>
                <a:gd name="T9" fmla="*/ 85 h 93"/>
                <a:gd name="T10" fmla="*/ 50 w 197"/>
                <a:gd name="T11" fmla="*/ 86 h 93"/>
                <a:gd name="T12" fmla="*/ 64 w 197"/>
                <a:gd name="T13" fmla="*/ 86 h 93"/>
                <a:gd name="T14" fmla="*/ 79 w 197"/>
                <a:gd name="T15" fmla="*/ 82 h 93"/>
                <a:gd name="T16" fmla="*/ 86 w 197"/>
                <a:gd name="T17" fmla="*/ 80 h 93"/>
                <a:gd name="T18" fmla="*/ 92 w 197"/>
                <a:gd name="T19" fmla="*/ 77 h 93"/>
                <a:gd name="T20" fmla="*/ 99 w 197"/>
                <a:gd name="T21" fmla="*/ 74 h 93"/>
                <a:gd name="T22" fmla="*/ 104 w 197"/>
                <a:gd name="T23" fmla="*/ 68 h 93"/>
                <a:gd name="T24" fmla="*/ 108 w 197"/>
                <a:gd name="T25" fmla="*/ 66 h 93"/>
                <a:gd name="T26" fmla="*/ 114 w 197"/>
                <a:gd name="T27" fmla="*/ 66 h 93"/>
                <a:gd name="T28" fmla="*/ 117 w 197"/>
                <a:gd name="T29" fmla="*/ 66 h 93"/>
                <a:gd name="T30" fmla="*/ 119 w 197"/>
                <a:gd name="T31" fmla="*/ 67 h 93"/>
                <a:gd name="T32" fmla="*/ 120 w 197"/>
                <a:gd name="T33" fmla="*/ 70 h 93"/>
                <a:gd name="T34" fmla="*/ 123 w 197"/>
                <a:gd name="T35" fmla="*/ 72 h 93"/>
                <a:gd name="T36" fmla="*/ 124 w 197"/>
                <a:gd name="T37" fmla="*/ 75 h 93"/>
                <a:gd name="T38" fmla="*/ 128 w 197"/>
                <a:gd name="T39" fmla="*/ 79 h 93"/>
                <a:gd name="T40" fmla="*/ 132 w 197"/>
                <a:gd name="T41" fmla="*/ 81 h 93"/>
                <a:gd name="T42" fmla="*/ 137 w 197"/>
                <a:gd name="T43" fmla="*/ 84 h 93"/>
                <a:gd name="T44" fmla="*/ 147 w 197"/>
                <a:gd name="T45" fmla="*/ 89 h 93"/>
                <a:gd name="T46" fmla="*/ 161 w 197"/>
                <a:gd name="T47" fmla="*/ 91 h 93"/>
                <a:gd name="T48" fmla="*/ 173 w 197"/>
                <a:gd name="T49" fmla="*/ 93 h 93"/>
                <a:gd name="T50" fmla="*/ 183 w 197"/>
                <a:gd name="T51" fmla="*/ 93 h 93"/>
                <a:gd name="T52" fmla="*/ 191 w 197"/>
                <a:gd name="T53" fmla="*/ 91 h 93"/>
                <a:gd name="T54" fmla="*/ 197 w 197"/>
                <a:gd name="T55" fmla="*/ 89 h 93"/>
                <a:gd name="T56" fmla="*/ 196 w 197"/>
                <a:gd name="T57" fmla="*/ 80 h 93"/>
                <a:gd name="T58" fmla="*/ 192 w 197"/>
                <a:gd name="T59" fmla="*/ 71 h 93"/>
                <a:gd name="T60" fmla="*/ 190 w 197"/>
                <a:gd name="T61" fmla="*/ 62 h 93"/>
                <a:gd name="T62" fmla="*/ 185 w 197"/>
                <a:gd name="T63" fmla="*/ 54 h 93"/>
                <a:gd name="T64" fmla="*/ 181 w 197"/>
                <a:gd name="T65" fmla="*/ 45 h 93"/>
                <a:gd name="T66" fmla="*/ 174 w 197"/>
                <a:gd name="T67" fmla="*/ 39 h 93"/>
                <a:gd name="T68" fmla="*/ 169 w 197"/>
                <a:gd name="T69" fmla="*/ 31 h 93"/>
                <a:gd name="T70" fmla="*/ 163 w 197"/>
                <a:gd name="T71" fmla="*/ 26 h 93"/>
                <a:gd name="T72" fmla="*/ 155 w 197"/>
                <a:gd name="T73" fmla="*/ 20 h 93"/>
                <a:gd name="T74" fmla="*/ 149 w 197"/>
                <a:gd name="T75" fmla="*/ 14 h 93"/>
                <a:gd name="T76" fmla="*/ 141 w 197"/>
                <a:gd name="T77" fmla="*/ 11 h 93"/>
                <a:gd name="T78" fmla="*/ 132 w 197"/>
                <a:gd name="T79" fmla="*/ 7 h 93"/>
                <a:gd name="T80" fmla="*/ 124 w 197"/>
                <a:gd name="T81" fmla="*/ 4 h 93"/>
                <a:gd name="T82" fmla="*/ 115 w 197"/>
                <a:gd name="T83" fmla="*/ 2 h 93"/>
                <a:gd name="T84" fmla="*/ 106 w 197"/>
                <a:gd name="T85" fmla="*/ 0 h 93"/>
                <a:gd name="T86" fmla="*/ 97 w 197"/>
                <a:gd name="T87" fmla="*/ 0 h 93"/>
                <a:gd name="T88" fmla="*/ 88 w 197"/>
                <a:gd name="T89" fmla="*/ 0 h 93"/>
                <a:gd name="T90" fmla="*/ 81 w 197"/>
                <a:gd name="T91" fmla="*/ 2 h 93"/>
                <a:gd name="T92" fmla="*/ 72 w 197"/>
                <a:gd name="T93" fmla="*/ 3 h 93"/>
                <a:gd name="T94" fmla="*/ 64 w 197"/>
                <a:gd name="T95" fmla="*/ 5 h 93"/>
                <a:gd name="T96" fmla="*/ 57 w 197"/>
                <a:gd name="T97" fmla="*/ 8 h 93"/>
                <a:gd name="T98" fmla="*/ 50 w 197"/>
                <a:gd name="T99" fmla="*/ 12 h 93"/>
                <a:gd name="T100" fmla="*/ 43 w 197"/>
                <a:gd name="T101" fmla="*/ 16 h 93"/>
                <a:gd name="T102" fmla="*/ 36 w 197"/>
                <a:gd name="T103" fmla="*/ 21 h 93"/>
                <a:gd name="T104" fmla="*/ 24 w 197"/>
                <a:gd name="T105" fmla="*/ 32 h 93"/>
                <a:gd name="T106" fmla="*/ 14 w 197"/>
                <a:gd name="T107" fmla="*/ 45 h 93"/>
                <a:gd name="T108" fmla="*/ 6 w 197"/>
                <a:gd name="T109" fmla="*/ 59 h 93"/>
                <a:gd name="T110" fmla="*/ 0 w 197"/>
                <a:gd name="T111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7" h="93">
                  <a:moveTo>
                    <a:pt x="0" y="75"/>
                  </a:moveTo>
                  <a:lnTo>
                    <a:pt x="0" y="74"/>
                  </a:lnTo>
                  <a:lnTo>
                    <a:pt x="9" y="79"/>
                  </a:lnTo>
                  <a:lnTo>
                    <a:pt x="22" y="82"/>
                  </a:lnTo>
                  <a:lnTo>
                    <a:pt x="34" y="85"/>
                  </a:lnTo>
                  <a:lnTo>
                    <a:pt x="50" y="86"/>
                  </a:lnTo>
                  <a:lnTo>
                    <a:pt x="64" y="86"/>
                  </a:lnTo>
                  <a:lnTo>
                    <a:pt x="79" y="82"/>
                  </a:lnTo>
                  <a:lnTo>
                    <a:pt x="86" y="80"/>
                  </a:lnTo>
                  <a:lnTo>
                    <a:pt x="92" y="77"/>
                  </a:lnTo>
                  <a:lnTo>
                    <a:pt x="99" y="74"/>
                  </a:lnTo>
                  <a:lnTo>
                    <a:pt x="104" y="68"/>
                  </a:lnTo>
                  <a:lnTo>
                    <a:pt x="108" y="66"/>
                  </a:lnTo>
                  <a:lnTo>
                    <a:pt x="114" y="66"/>
                  </a:lnTo>
                  <a:lnTo>
                    <a:pt x="117" y="66"/>
                  </a:lnTo>
                  <a:lnTo>
                    <a:pt x="119" y="67"/>
                  </a:lnTo>
                  <a:lnTo>
                    <a:pt x="120" y="70"/>
                  </a:lnTo>
                  <a:lnTo>
                    <a:pt x="123" y="72"/>
                  </a:lnTo>
                  <a:lnTo>
                    <a:pt x="124" y="75"/>
                  </a:lnTo>
                  <a:lnTo>
                    <a:pt x="128" y="79"/>
                  </a:lnTo>
                  <a:lnTo>
                    <a:pt x="132" y="81"/>
                  </a:lnTo>
                  <a:lnTo>
                    <a:pt x="137" y="84"/>
                  </a:lnTo>
                  <a:lnTo>
                    <a:pt x="147" y="89"/>
                  </a:lnTo>
                  <a:lnTo>
                    <a:pt x="161" y="91"/>
                  </a:lnTo>
                  <a:lnTo>
                    <a:pt x="173" y="93"/>
                  </a:lnTo>
                  <a:lnTo>
                    <a:pt x="183" y="93"/>
                  </a:lnTo>
                  <a:lnTo>
                    <a:pt x="191" y="91"/>
                  </a:lnTo>
                  <a:lnTo>
                    <a:pt x="197" y="89"/>
                  </a:lnTo>
                  <a:lnTo>
                    <a:pt x="196" y="80"/>
                  </a:lnTo>
                  <a:lnTo>
                    <a:pt x="192" y="71"/>
                  </a:lnTo>
                  <a:lnTo>
                    <a:pt x="190" y="62"/>
                  </a:lnTo>
                  <a:lnTo>
                    <a:pt x="185" y="54"/>
                  </a:lnTo>
                  <a:lnTo>
                    <a:pt x="181" y="45"/>
                  </a:lnTo>
                  <a:lnTo>
                    <a:pt x="174" y="39"/>
                  </a:lnTo>
                  <a:lnTo>
                    <a:pt x="169" y="31"/>
                  </a:lnTo>
                  <a:lnTo>
                    <a:pt x="163" y="26"/>
                  </a:lnTo>
                  <a:lnTo>
                    <a:pt x="155" y="20"/>
                  </a:lnTo>
                  <a:lnTo>
                    <a:pt x="149" y="14"/>
                  </a:lnTo>
                  <a:lnTo>
                    <a:pt x="141" y="11"/>
                  </a:lnTo>
                  <a:lnTo>
                    <a:pt x="132" y="7"/>
                  </a:lnTo>
                  <a:lnTo>
                    <a:pt x="124" y="4"/>
                  </a:lnTo>
                  <a:lnTo>
                    <a:pt x="115" y="2"/>
                  </a:lnTo>
                  <a:lnTo>
                    <a:pt x="106" y="0"/>
                  </a:lnTo>
                  <a:lnTo>
                    <a:pt x="97" y="0"/>
                  </a:lnTo>
                  <a:lnTo>
                    <a:pt x="88" y="0"/>
                  </a:lnTo>
                  <a:lnTo>
                    <a:pt x="81" y="2"/>
                  </a:lnTo>
                  <a:lnTo>
                    <a:pt x="72" y="3"/>
                  </a:lnTo>
                  <a:lnTo>
                    <a:pt x="64" y="5"/>
                  </a:lnTo>
                  <a:lnTo>
                    <a:pt x="57" y="8"/>
                  </a:lnTo>
                  <a:lnTo>
                    <a:pt x="50" y="12"/>
                  </a:lnTo>
                  <a:lnTo>
                    <a:pt x="43" y="16"/>
                  </a:lnTo>
                  <a:lnTo>
                    <a:pt x="36" y="21"/>
                  </a:lnTo>
                  <a:lnTo>
                    <a:pt x="24" y="32"/>
                  </a:lnTo>
                  <a:lnTo>
                    <a:pt x="14" y="45"/>
                  </a:lnTo>
                  <a:lnTo>
                    <a:pt x="6" y="59"/>
                  </a:lnTo>
                  <a:lnTo>
                    <a:pt x="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453">
              <a:extLst>
                <a:ext uri="{FF2B5EF4-FFF2-40B4-BE49-F238E27FC236}">
                  <a16:creationId xmlns:a16="http://schemas.microsoft.com/office/drawing/2014/main" id="{9B35D360-F685-49DA-BDBB-E18E13CF4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77650" y="5545138"/>
              <a:ext cx="128587" cy="90488"/>
            </a:xfrm>
            <a:custGeom>
              <a:avLst/>
              <a:gdLst>
                <a:gd name="T0" fmla="*/ 289 w 325"/>
                <a:gd name="T1" fmla="*/ 155 h 230"/>
                <a:gd name="T2" fmla="*/ 217 w 325"/>
                <a:gd name="T3" fmla="*/ 136 h 230"/>
                <a:gd name="T4" fmla="*/ 217 w 325"/>
                <a:gd name="T5" fmla="*/ 112 h 230"/>
                <a:gd name="T6" fmla="*/ 227 w 325"/>
                <a:gd name="T7" fmla="*/ 104 h 230"/>
                <a:gd name="T8" fmla="*/ 236 w 325"/>
                <a:gd name="T9" fmla="*/ 95 h 230"/>
                <a:gd name="T10" fmla="*/ 245 w 325"/>
                <a:gd name="T11" fmla="*/ 85 h 230"/>
                <a:gd name="T12" fmla="*/ 252 w 325"/>
                <a:gd name="T13" fmla="*/ 73 h 230"/>
                <a:gd name="T14" fmla="*/ 258 w 325"/>
                <a:gd name="T15" fmla="*/ 62 h 230"/>
                <a:gd name="T16" fmla="*/ 262 w 325"/>
                <a:gd name="T17" fmla="*/ 48 h 230"/>
                <a:gd name="T18" fmla="*/ 266 w 325"/>
                <a:gd name="T19" fmla="*/ 35 h 230"/>
                <a:gd name="T20" fmla="*/ 267 w 325"/>
                <a:gd name="T21" fmla="*/ 21 h 230"/>
                <a:gd name="T22" fmla="*/ 255 w 325"/>
                <a:gd name="T23" fmla="*/ 22 h 230"/>
                <a:gd name="T24" fmla="*/ 243 w 325"/>
                <a:gd name="T25" fmla="*/ 23 h 230"/>
                <a:gd name="T26" fmla="*/ 234 w 325"/>
                <a:gd name="T27" fmla="*/ 22 h 230"/>
                <a:gd name="T28" fmla="*/ 225 w 325"/>
                <a:gd name="T29" fmla="*/ 22 h 230"/>
                <a:gd name="T30" fmla="*/ 211 w 325"/>
                <a:gd name="T31" fmla="*/ 18 h 230"/>
                <a:gd name="T32" fmla="*/ 198 w 325"/>
                <a:gd name="T33" fmla="*/ 14 h 230"/>
                <a:gd name="T34" fmla="*/ 186 w 325"/>
                <a:gd name="T35" fmla="*/ 8 h 230"/>
                <a:gd name="T36" fmla="*/ 177 w 325"/>
                <a:gd name="T37" fmla="*/ 0 h 230"/>
                <a:gd name="T38" fmla="*/ 171 w 325"/>
                <a:gd name="T39" fmla="*/ 4 h 230"/>
                <a:gd name="T40" fmla="*/ 164 w 325"/>
                <a:gd name="T41" fmla="*/ 8 h 230"/>
                <a:gd name="T42" fmla="*/ 157 w 325"/>
                <a:gd name="T43" fmla="*/ 10 h 230"/>
                <a:gd name="T44" fmla="*/ 149 w 325"/>
                <a:gd name="T45" fmla="*/ 13 h 230"/>
                <a:gd name="T46" fmla="*/ 133 w 325"/>
                <a:gd name="T47" fmla="*/ 15 h 230"/>
                <a:gd name="T48" fmla="*/ 118 w 325"/>
                <a:gd name="T49" fmla="*/ 17 h 230"/>
                <a:gd name="T50" fmla="*/ 103 w 325"/>
                <a:gd name="T51" fmla="*/ 15 h 230"/>
                <a:gd name="T52" fmla="*/ 87 w 325"/>
                <a:gd name="T53" fmla="*/ 13 h 230"/>
                <a:gd name="T54" fmla="*/ 73 w 325"/>
                <a:gd name="T55" fmla="*/ 9 h 230"/>
                <a:gd name="T56" fmla="*/ 62 w 325"/>
                <a:gd name="T57" fmla="*/ 4 h 230"/>
                <a:gd name="T58" fmla="*/ 62 w 325"/>
                <a:gd name="T59" fmla="*/ 10 h 230"/>
                <a:gd name="T60" fmla="*/ 60 w 325"/>
                <a:gd name="T61" fmla="*/ 17 h 230"/>
                <a:gd name="T62" fmla="*/ 62 w 325"/>
                <a:gd name="T63" fmla="*/ 31 h 230"/>
                <a:gd name="T64" fmla="*/ 64 w 325"/>
                <a:gd name="T65" fmla="*/ 45 h 230"/>
                <a:gd name="T66" fmla="*/ 68 w 325"/>
                <a:gd name="T67" fmla="*/ 58 h 230"/>
                <a:gd name="T68" fmla="*/ 74 w 325"/>
                <a:gd name="T69" fmla="*/ 71 h 230"/>
                <a:gd name="T70" fmla="*/ 81 w 325"/>
                <a:gd name="T71" fmla="*/ 82 h 230"/>
                <a:gd name="T72" fmla="*/ 89 w 325"/>
                <a:gd name="T73" fmla="*/ 93 h 230"/>
                <a:gd name="T74" fmla="*/ 97 w 325"/>
                <a:gd name="T75" fmla="*/ 103 h 230"/>
                <a:gd name="T76" fmla="*/ 108 w 325"/>
                <a:gd name="T77" fmla="*/ 111 h 230"/>
                <a:gd name="T78" fmla="*/ 108 w 325"/>
                <a:gd name="T79" fmla="*/ 136 h 230"/>
                <a:gd name="T80" fmla="*/ 38 w 325"/>
                <a:gd name="T81" fmla="*/ 155 h 230"/>
                <a:gd name="T82" fmla="*/ 31 w 325"/>
                <a:gd name="T83" fmla="*/ 158 h 230"/>
                <a:gd name="T84" fmla="*/ 23 w 325"/>
                <a:gd name="T85" fmla="*/ 163 h 230"/>
                <a:gd name="T86" fmla="*/ 17 w 325"/>
                <a:gd name="T87" fmla="*/ 168 h 230"/>
                <a:gd name="T88" fmla="*/ 11 w 325"/>
                <a:gd name="T89" fmla="*/ 175 h 230"/>
                <a:gd name="T90" fmla="*/ 6 w 325"/>
                <a:gd name="T91" fmla="*/ 181 h 230"/>
                <a:gd name="T92" fmla="*/ 4 w 325"/>
                <a:gd name="T93" fmla="*/ 189 h 230"/>
                <a:gd name="T94" fmla="*/ 1 w 325"/>
                <a:gd name="T95" fmla="*/ 198 h 230"/>
                <a:gd name="T96" fmla="*/ 0 w 325"/>
                <a:gd name="T97" fmla="*/ 206 h 230"/>
                <a:gd name="T98" fmla="*/ 0 w 325"/>
                <a:gd name="T99" fmla="*/ 230 h 230"/>
                <a:gd name="T100" fmla="*/ 325 w 325"/>
                <a:gd name="T101" fmla="*/ 230 h 230"/>
                <a:gd name="T102" fmla="*/ 325 w 325"/>
                <a:gd name="T103" fmla="*/ 206 h 230"/>
                <a:gd name="T104" fmla="*/ 324 w 325"/>
                <a:gd name="T105" fmla="*/ 198 h 230"/>
                <a:gd name="T106" fmla="*/ 322 w 325"/>
                <a:gd name="T107" fmla="*/ 189 h 230"/>
                <a:gd name="T108" fmla="*/ 318 w 325"/>
                <a:gd name="T109" fmla="*/ 181 h 230"/>
                <a:gd name="T110" fmla="*/ 315 w 325"/>
                <a:gd name="T111" fmla="*/ 175 h 230"/>
                <a:gd name="T112" fmla="*/ 309 w 325"/>
                <a:gd name="T113" fmla="*/ 168 h 230"/>
                <a:gd name="T114" fmla="*/ 303 w 325"/>
                <a:gd name="T115" fmla="*/ 162 h 230"/>
                <a:gd name="T116" fmla="*/ 297 w 325"/>
                <a:gd name="T117" fmla="*/ 158 h 230"/>
                <a:gd name="T118" fmla="*/ 289 w 325"/>
                <a:gd name="T119" fmla="*/ 155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5" h="230">
                  <a:moveTo>
                    <a:pt x="289" y="155"/>
                  </a:moveTo>
                  <a:lnTo>
                    <a:pt x="217" y="136"/>
                  </a:lnTo>
                  <a:lnTo>
                    <a:pt x="217" y="112"/>
                  </a:lnTo>
                  <a:lnTo>
                    <a:pt x="227" y="104"/>
                  </a:lnTo>
                  <a:lnTo>
                    <a:pt x="236" y="95"/>
                  </a:lnTo>
                  <a:lnTo>
                    <a:pt x="245" y="85"/>
                  </a:lnTo>
                  <a:lnTo>
                    <a:pt x="252" y="73"/>
                  </a:lnTo>
                  <a:lnTo>
                    <a:pt x="258" y="62"/>
                  </a:lnTo>
                  <a:lnTo>
                    <a:pt x="262" y="48"/>
                  </a:lnTo>
                  <a:lnTo>
                    <a:pt x="266" y="35"/>
                  </a:lnTo>
                  <a:lnTo>
                    <a:pt x="267" y="21"/>
                  </a:lnTo>
                  <a:lnTo>
                    <a:pt x="255" y="22"/>
                  </a:lnTo>
                  <a:lnTo>
                    <a:pt x="243" y="23"/>
                  </a:lnTo>
                  <a:lnTo>
                    <a:pt x="234" y="22"/>
                  </a:lnTo>
                  <a:lnTo>
                    <a:pt x="225" y="22"/>
                  </a:lnTo>
                  <a:lnTo>
                    <a:pt x="211" y="18"/>
                  </a:lnTo>
                  <a:lnTo>
                    <a:pt x="198" y="14"/>
                  </a:lnTo>
                  <a:lnTo>
                    <a:pt x="186" y="8"/>
                  </a:lnTo>
                  <a:lnTo>
                    <a:pt x="177" y="0"/>
                  </a:lnTo>
                  <a:lnTo>
                    <a:pt x="171" y="4"/>
                  </a:lnTo>
                  <a:lnTo>
                    <a:pt x="164" y="8"/>
                  </a:lnTo>
                  <a:lnTo>
                    <a:pt x="157" y="10"/>
                  </a:lnTo>
                  <a:lnTo>
                    <a:pt x="149" y="13"/>
                  </a:lnTo>
                  <a:lnTo>
                    <a:pt x="133" y="15"/>
                  </a:lnTo>
                  <a:lnTo>
                    <a:pt x="118" y="17"/>
                  </a:lnTo>
                  <a:lnTo>
                    <a:pt x="103" y="15"/>
                  </a:lnTo>
                  <a:lnTo>
                    <a:pt x="87" y="13"/>
                  </a:lnTo>
                  <a:lnTo>
                    <a:pt x="73" y="9"/>
                  </a:lnTo>
                  <a:lnTo>
                    <a:pt x="62" y="4"/>
                  </a:lnTo>
                  <a:lnTo>
                    <a:pt x="62" y="10"/>
                  </a:lnTo>
                  <a:lnTo>
                    <a:pt x="60" y="17"/>
                  </a:lnTo>
                  <a:lnTo>
                    <a:pt x="62" y="31"/>
                  </a:lnTo>
                  <a:lnTo>
                    <a:pt x="64" y="45"/>
                  </a:lnTo>
                  <a:lnTo>
                    <a:pt x="68" y="58"/>
                  </a:lnTo>
                  <a:lnTo>
                    <a:pt x="74" y="71"/>
                  </a:lnTo>
                  <a:lnTo>
                    <a:pt x="81" y="82"/>
                  </a:lnTo>
                  <a:lnTo>
                    <a:pt x="89" y="93"/>
                  </a:lnTo>
                  <a:lnTo>
                    <a:pt x="97" y="103"/>
                  </a:lnTo>
                  <a:lnTo>
                    <a:pt x="108" y="111"/>
                  </a:lnTo>
                  <a:lnTo>
                    <a:pt x="108" y="136"/>
                  </a:lnTo>
                  <a:lnTo>
                    <a:pt x="38" y="155"/>
                  </a:lnTo>
                  <a:lnTo>
                    <a:pt x="31" y="158"/>
                  </a:lnTo>
                  <a:lnTo>
                    <a:pt x="23" y="163"/>
                  </a:lnTo>
                  <a:lnTo>
                    <a:pt x="17" y="168"/>
                  </a:lnTo>
                  <a:lnTo>
                    <a:pt x="11" y="175"/>
                  </a:lnTo>
                  <a:lnTo>
                    <a:pt x="6" y="181"/>
                  </a:lnTo>
                  <a:lnTo>
                    <a:pt x="4" y="189"/>
                  </a:lnTo>
                  <a:lnTo>
                    <a:pt x="1" y="198"/>
                  </a:lnTo>
                  <a:lnTo>
                    <a:pt x="0" y="206"/>
                  </a:lnTo>
                  <a:lnTo>
                    <a:pt x="0" y="230"/>
                  </a:lnTo>
                  <a:lnTo>
                    <a:pt x="325" y="230"/>
                  </a:lnTo>
                  <a:lnTo>
                    <a:pt x="325" y="206"/>
                  </a:lnTo>
                  <a:lnTo>
                    <a:pt x="324" y="198"/>
                  </a:lnTo>
                  <a:lnTo>
                    <a:pt x="322" y="189"/>
                  </a:lnTo>
                  <a:lnTo>
                    <a:pt x="318" y="181"/>
                  </a:lnTo>
                  <a:lnTo>
                    <a:pt x="315" y="175"/>
                  </a:lnTo>
                  <a:lnTo>
                    <a:pt x="309" y="168"/>
                  </a:lnTo>
                  <a:lnTo>
                    <a:pt x="303" y="162"/>
                  </a:lnTo>
                  <a:lnTo>
                    <a:pt x="297" y="158"/>
                  </a:lnTo>
                  <a:lnTo>
                    <a:pt x="289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454">
              <a:extLst>
                <a:ext uri="{FF2B5EF4-FFF2-40B4-BE49-F238E27FC236}">
                  <a16:creationId xmlns:a16="http://schemas.microsoft.com/office/drawing/2014/main" id="{C7660E10-1967-4E4B-BC5E-33443C2F7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2725" y="5494338"/>
              <a:ext cx="39687" cy="39688"/>
            </a:xfrm>
            <a:custGeom>
              <a:avLst/>
              <a:gdLst>
                <a:gd name="T0" fmla="*/ 96 w 100"/>
                <a:gd name="T1" fmla="*/ 96 h 100"/>
                <a:gd name="T2" fmla="*/ 99 w 100"/>
                <a:gd name="T3" fmla="*/ 92 h 100"/>
                <a:gd name="T4" fmla="*/ 100 w 100"/>
                <a:gd name="T5" fmla="*/ 87 h 100"/>
                <a:gd name="T6" fmla="*/ 99 w 100"/>
                <a:gd name="T7" fmla="*/ 83 h 100"/>
                <a:gd name="T8" fmla="*/ 96 w 100"/>
                <a:gd name="T9" fmla="*/ 80 h 100"/>
                <a:gd name="T10" fmla="*/ 20 w 100"/>
                <a:gd name="T11" fmla="*/ 4 h 100"/>
                <a:gd name="T12" fmla="*/ 17 w 100"/>
                <a:gd name="T13" fmla="*/ 1 h 100"/>
                <a:gd name="T14" fmla="*/ 11 w 100"/>
                <a:gd name="T15" fmla="*/ 0 h 100"/>
                <a:gd name="T16" fmla="*/ 8 w 100"/>
                <a:gd name="T17" fmla="*/ 1 h 100"/>
                <a:gd name="T18" fmla="*/ 4 w 100"/>
                <a:gd name="T19" fmla="*/ 4 h 100"/>
                <a:gd name="T20" fmla="*/ 1 w 100"/>
                <a:gd name="T21" fmla="*/ 8 h 100"/>
                <a:gd name="T22" fmla="*/ 0 w 100"/>
                <a:gd name="T23" fmla="*/ 11 h 100"/>
                <a:gd name="T24" fmla="*/ 1 w 100"/>
                <a:gd name="T25" fmla="*/ 17 h 100"/>
                <a:gd name="T26" fmla="*/ 4 w 100"/>
                <a:gd name="T27" fmla="*/ 20 h 100"/>
                <a:gd name="T28" fmla="*/ 79 w 100"/>
                <a:gd name="T29" fmla="*/ 96 h 100"/>
                <a:gd name="T30" fmla="*/ 83 w 100"/>
                <a:gd name="T31" fmla="*/ 99 h 100"/>
                <a:gd name="T32" fmla="*/ 87 w 100"/>
                <a:gd name="T33" fmla="*/ 100 h 100"/>
                <a:gd name="T34" fmla="*/ 92 w 100"/>
                <a:gd name="T35" fmla="*/ 99 h 100"/>
                <a:gd name="T36" fmla="*/ 96 w 100"/>
                <a:gd name="T37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100">
                  <a:moveTo>
                    <a:pt x="96" y="96"/>
                  </a:moveTo>
                  <a:lnTo>
                    <a:pt x="99" y="92"/>
                  </a:lnTo>
                  <a:lnTo>
                    <a:pt x="100" y="87"/>
                  </a:lnTo>
                  <a:lnTo>
                    <a:pt x="99" y="83"/>
                  </a:lnTo>
                  <a:lnTo>
                    <a:pt x="96" y="80"/>
                  </a:lnTo>
                  <a:lnTo>
                    <a:pt x="20" y="4"/>
                  </a:lnTo>
                  <a:lnTo>
                    <a:pt x="17" y="1"/>
                  </a:lnTo>
                  <a:lnTo>
                    <a:pt x="11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0"/>
                  </a:lnTo>
                  <a:lnTo>
                    <a:pt x="79" y="96"/>
                  </a:lnTo>
                  <a:lnTo>
                    <a:pt x="83" y="99"/>
                  </a:lnTo>
                  <a:lnTo>
                    <a:pt x="87" y="100"/>
                  </a:lnTo>
                  <a:lnTo>
                    <a:pt x="92" y="99"/>
                  </a:ln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455">
              <a:extLst>
                <a:ext uri="{FF2B5EF4-FFF2-40B4-BE49-F238E27FC236}">
                  <a16:creationId xmlns:a16="http://schemas.microsoft.com/office/drawing/2014/main" id="{B8E6769C-678D-4621-B377-7F03A8DB0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6238" y="5494338"/>
              <a:ext cx="38100" cy="39688"/>
            </a:xfrm>
            <a:custGeom>
              <a:avLst/>
              <a:gdLst>
                <a:gd name="T0" fmla="*/ 78 w 98"/>
                <a:gd name="T1" fmla="*/ 4 h 100"/>
                <a:gd name="T2" fmla="*/ 2 w 98"/>
                <a:gd name="T3" fmla="*/ 80 h 100"/>
                <a:gd name="T4" fmla="*/ 0 w 98"/>
                <a:gd name="T5" fmla="*/ 83 h 100"/>
                <a:gd name="T6" fmla="*/ 0 w 98"/>
                <a:gd name="T7" fmla="*/ 87 h 100"/>
                <a:gd name="T8" fmla="*/ 0 w 98"/>
                <a:gd name="T9" fmla="*/ 92 h 100"/>
                <a:gd name="T10" fmla="*/ 2 w 98"/>
                <a:gd name="T11" fmla="*/ 96 h 100"/>
                <a:gd name="T12" fmla="*/ 7 w 98"/>
                <a:gd name="T13" fmla="*/ 99 h 100"/>
                <a:gd name="T14" fmla="*/ 11 w 98"/>
                <a:gd name="T15" fmla="*/ 100 h 100"/>
                <a:gd name="T16" fmla="*/ 16 w 98"/>
                <a:gd name="T17" fmla="*/ 99 h 100"/>
                <a:gd name="T18" fmla="*/ 20 w 98"/>
                <a:gd name="T19" fmla="*/ 96 h 100"/>
                <a:gd name="T20" fmla="*/ 96 w 98"/>
                <a:gd name="T21" fmla="*/ 20 h 100"/>
                <a:gd name="T22" fmla="*/ 98 w 98"/>
                <a:gd name="T23" fmla="*/ 17 h 100"/>
                <a:gd name="T24" fmla="*/ 98 w 98"/>
                <a:gd name="T25" fmla="*/ 11 h 100"/>
                <a:gd name="T26" fmla="*/ 98 w 98"/>
                <a:gd name="T27" fmla="*/ 8 h 100"/>
                <a:gd name="T28" fmla="*/ 96 w 98"/>
                <a:gd name="T29" fmla="*/ 4 h 100"/>
                <a:gd name="T30" fmla="*/ 92 w 98"/>
                <a:gd name="T31" fmla="*/ 1 h 100"/>
                <a:gd name="T32" fmla="*/ 87 w 98"/>
                <a:gd name="T33" fmla="*/ 0 h 100"/>
                <a:gd name="T34" fmla="*/ 83 w 98"/>
                <a:gd name="T35" fmla="*/ 1 h 100"/>
                <a:gd name="T36" fmla="*/ 78 w 98"/>
                <a:gd name="T37" fmla="*/ 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100">
                  <a:moveTo>
                    <a:pt x="78" y="4"/>
                  </a:moveTo>
                  <a:lnTo>
                    <a:pt x="2" y="80"/>
                  </a:lnTo>
                  <a:lnTo>
                    <a:pt x="0" y="83"/>
                  </a:lnTo>
                  <a:lnTo>
                    <a:pt x="0" y="87"/>
                  </a:lnTo>
                  <a:lnTo>
                    <a:pt x="0" y="92"/>
                  </a:lnTo>
                  <a:lnTo>
                    <a:pt x="2" y="96"/>
                  </a:lnTo>
                  <a:lnTo>
                    <a:pt x="7" y="99"/>
                  </a:lnTo>
                  <a:lnTo>
                    <a:pt x="11" y="100"/>
                  </a:lnTo>
                  <a:lnTo>
                    <a:pt x="16" y="99"/>
                  </a:lnTo>
                  <a:lnTo>
                    <a:pt x="20" y="96"/>
                  </a:lnTo>
                  <a:lnTo>
                    <a:pt x="96" y="20"/>
                  </a:lnTo>
                  <a:lnTo>
                    <a:pt x="98" y="17"/>
                  </a:lnTo>
                  <a:lnTo>
                    <a:pt x="98" y="11"/>
                  </a:lnTo>
                  <a:lnTo>
                    <a:pt x="98" y="8"/>
                  </a:lnTo>
                  <a:lnTo>
                    <a:pt x="96" y="4"/>
                  </a:lnTo>
                  <a:lnTo>
                    <a:pt x="92" y="1"/>
                  </a:lnTo>
                  <a:lnTo>
                    <a:pt x="87" y="0"/>
                  </a:lnTo>
                  <a:lnTo>
                    <a:pt x="83" y="1"/>
                  </a:lnTo>
                  <a:lnTo>
                    <a:pt x="7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FFB22BE-127E-4100-B6E4-22DF1BD7F6F0}"/>
              </a:ext>
            </a:extLst>
          </p:cNvPr>
          <p:cNvGrpSpPr/>
          <p:nvPr/>
        </p:nvGrpSpPr>
        <p:grpSpPr>
          <a:xfrm>
            <a:off x="5356001" y="2308434"/>
            <a:ext cx="380334" cy="331736"/>
            <a:chOff x="9312275" y="5386388"/>
            <a:chExt cx="285750" cy="249238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73" name="Freeform 3445">
              <a:extLst>
                <a:ext uri="{FF2B5EF4-FFF2-40B4-BE49-F238E27FC236}">
                  <a16:creationId xmlns:a16="http://schemas.microsoft.com/office/drawing/2014/main" id="{387BE47F-7E39-404F-9A40-86CECEA2B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446">
              <a:extLst>
                <a:ext uri="{FF2B5EF4-FFF2-40B4-BE49-F238E27FC236}">
                  <a16:creationId xmlns:a16="http://schemas.microsoft.com/office/drawing/2014/main" id="{EE796753-86AE-49E3-B7D0-817CB8D8C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1" name="Graphic 10" descr="Table outline">
            <a:extLst>
              <a:ext uri="{FF2B5EF4-FFF2-40B4-BE49-F238E27FC236}">
                <a16:creationId xmlns:a16="http://schemas.microsoft.com/office/drawing/2014/main" id="{28B5A109-9A76-CCD6-26F9-0F71D56C3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2305" y="2146107"/>
            <a:ext cx="636671" cy="636671"/>
          </a:xfrm>
          <a:prstGeom prst="rect">
            <a:avLst/>
          </a:prstGeom>
        </p:spPr>
      </p:pic>
      <p:pic>
        <p:nvPicPr>
          <p:cNvPr id="18" name="Graphic 17" descr="Europe with solid fill">
            <a:extLst>
              <a:ext uri="{FF2B5EF4-FFF2-40B4-BE49-F238E27FC236}">
                <a16:creationId xmlns:a16="http://schemas.microsoft.com/office/drawing/2014/main" id="{54E03688-0CA3-9515-8DDF-827E1F470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6461" y="1982315"/>
            <a:ext cx="914400" cy="914400"/>
          </a:xfrm>
          <a:prstGeom prst="rect">
            <a:avLst/>
          </a:prstGeom>
        </p:spPr>
      </p:pic>
      <p:pic>
        <p:nvPicPr>
          <p:cNvPr id="20" name="Graphic 19" descr="Add with solid fill">
            <a:extLst>
              <a:ext uri="{FF2B5EF4-FFF2-40B4-BE49-F238E27FC236}">
                <a16:creationId xmlns:a16="http://schemas.microsoft.com/office/drawing/2014/main" id="{3A4652D8-586E-6CE5-D7C6-FCD904C784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2919" y="4782218"/>
            <a:ext cx="199859" cy="199859"/>
          </a:xfrm>
          <a:prstGeom prst="rect">
            <a:avLst/>
          </a:prstGeom>
        </p:spPr>
      </p:pic>
      <p:pic>
        <p:nvPicPr>
          <p:cNvPr id="22" name="Graphic 21" descr="Music notes with solid fill">
            <a:extLst>
              <a:ext uri="{FF2B5EF4-FFF2-40B4-BE49-F238E27FC236}">
                <a16:creationId xmlns:a16="http://schemas.microsoft.com/office/drawing/2014/main" id="{94BF5A0C-1955-E71B-2CEB-16EDD7045F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71572" y="4691663"/>
            <a:ext cx="646331" cy="646331"/>
          </a:xfrm>
          <a:prstGeom prst="rect">
            <a:avLst/>
          </a:prstGeom>
        </p:spPr>
      </p:pic>
      <p:pic>
        <p:nvPicPr>
          <p:cNvPr id="24" name="Graphic 23" descr="Earth globe: Africa and Europe with solid fill">
            <a:extLst>
              <a:ext uri="{FF2B5EF4-FFF2-40B4-BE49-F238E27FC236}">
                <a16:creationId xmlns:a16="http://schemas.microsoft.com/office/drawing/2014/main" id="{71D23458-8FDE-F7F5-E8AB-B0396E5F3F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5296" y="4614138"/>
            <a:ext cx="801382" cy="801382"/>
          </a:xfrm>
          <a:prstGeom prst="rect">
            <a:avLst/>
          </a:prstGeom>
        </p:spPr>
      </p:pic>
      <p:pic>
        <p:nvPicPr>
          <p:cNvPr id="28" name="Graphic 27" descr="Constellation outline">
            <a:extLst>
              <a:ext uri="{FF2B5EF4-FFF2-40B4-BE49-F238E27FC236}">
                <a16:creationId xmlns:a16="http://schemas.microsoft.com/office/drawing/2014/main" id="{027164EC-3791-1178-C19B-AFAA818E06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09413" y="4857571"/>
            <a:ext cx="525920" cy="52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71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1824" y="2567998"/>
            <a:ext cx="10808351" cy="13542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800" dirty="0" err="1">
                <a:latin typeface="+mj-lt"/>
              </a:rPr>
              <a:t>Enseñar</a:t>
            </a:r>
            <a:r>
              <a:rPr lang="en-US" sz="8800" dirty="0">
                <a:latin typeface="+mj-lt"/>
              </a:rPr>
              <a:t> Power BI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3/30/2023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64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dirty="0" err="1">
                <a:latin typeface="+mj-lt"/>
              </a:rPr>
              <a:t>Problemas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encontrados</a:t>
            </a:r>
            <a:endParaRPr lang="en-US" sz="3600" dirty="0">
              <a:latin typeface="+mj-lt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3/30/2023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108B3E-158A-3EB7-830F-222DF031F844}"/>
              </a:ext>
            </a:extLst>
          </p:cNvPr>
          <p:cNvSpPr txBox="1"/>
          <p:nvPr/>
        </p:nvSpPr>
        <p:spPr>
          <a:xfrm>
            <a:off x="838200" y="1313736"/>
            <a:ext cx="109724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_tradnl" dirty="0"/>
              <a:t>Búsqueda de data set para Horóscopos y Continentes.</a:t>
            </a:r>
          </a:p>
          <a:p>
            <a:pPr marL="342900" indent="-342900">
              <a:buFont typeface="+mj-lt"/>
              <a:buAutoNum type="arabicPeriod"/>
            </a:pPr>
            <a:endParaRPr lang="es-ES_tradnl" dirty="0"/>
          </a:p>
          <a:p>
            <a:pPr marL="342900" indent="-342900">
              <a:buFont typeface="+mj-lt"/>
              <a:buAutoNum type="arabicPeriod"/>
            </a:pPr>
            <a:r>
              <a:rPr lang="es-ES_tradnl" dirty="0"/>
              <a:t> Problemas en las versiones de Python y </a:t>
            </a:r>
            <a:r>
              <a:rPr lang="es-ES_tradnl" dirty="0" err="1"/>
              <a:t>Spark</a:t>
            </a:r>
            <a:r>
              <a:rPr lang="es-ES_tradnl" dirty="0"/>
              <a:t> que usa </a:t>
            </a:r>
            <a:r>
              <a:rPr lang="es-ES_tradnl" dirty="0" err="1"/>
              <a:t>Glue</a:t>
            </a:r>
            <a:r>
              <a:rPr lang="es-ES_tradnl" dirty="0"/>
              <a:t> Jobs por defecto:</a:t>
            </a:r>
          </a:p>
          <a:p>
            <a:pPr lvl="1"/>
            <a:r>
              <a:rPr lang="es-ES_tradnl" dirty="0"/>
              <a:t>	</a:t>
            </a:r>
            <a:r>
              <a:rPr lang="es-ES_tradnl" i="1" dirty="0">
                <a:solidFill>
                  <a:schemeClr val="accent1">
                    <a:lumMod val="25000"/>
                  </a:schemeClr>
                </a:solidFill>
              </a:rPr>
              <a:t>Función </a:t>
            </a:r>
            <a:r>
              <a:rPr lang="es-ES_tradnl" i="1" dirty="0" err="1">
                <a:solidFill>
                  <a:schemeClr val="accent1">
                    <a:lumMod val="25000"/>
                  </a:schemeClr>
                </a:solidFill>
              </a:rPr>
              <a:t>day</a:t>
            </a:r>
            <a:r>
              <a:rPr lang="es-ES_tradnl" i="1" dirty="0">
                <a:solidFill>
                  <a:schemeClr val="accent1">
                    <a:lumMod val="25000"/>
                  </a:schemeClr>
                </a:solidFill>
              </a:rPr>
              <a:t> de </a:t>
            </a:r>
            <a:r>
              <a:rPr lang="es-ES_tradnl" i="1" dirty="0" err="1">
                <a:solidFill>
                  <a:schemeClr val="accent1">
                    <a:lumMod val="25000"/>
                  </a:schemeClr>
                </a:solidFill>
              </a:rPr>
              <a:t>pyspark</a:t>
            </a:r>
            <a:r>
              <a:rPr lang="es-ES_tradnl" i="1" dirty="0">
                <a:solidFill>
                  <a:schemeClr val="accent1">
                    <a:lumMod val="25000"/>
                  </a:schemeClr>
                </a:solidFill>
              </a:rPr>
              <a:t> no estaba presente, teniendo que desarrollar una función propia.</a:t>
            </a:r>
          </a:p>
          <a:p>
            <a:pPr marL="342900" indent="-342900">
              <a:buFont typeface="+mj-lt"/>
              <a:buAutoNum type="arabicPeriod"/>
            </a:pPr>
            <a:endParaRPr lang="es-ES_tradnl" dirty="0">
              <a:solidFill>
                <a:schemeClr val="accent1">
                  <a:lumMod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ES_tradnl" dirty="0"/>
              <a:t>No hay almacenamiento temporal para librerías en </a:t>
            </a:r>
            <a:r>
              <a:rPr lang="es-ES_tradnl" dirty="0" err="1"/>
              <a:t>Glue</a:t>
            </a:r>
            <a:r>
              <a:rPr lang="es-ES_tradnl" dirty="0"/>
              <a:t> Jobs o carecemos de los </a:t>
            </a:r>
            <a:r>
              <a:rPr lang="es-ES_tradnl" b="1" dirty="0"/>
              <a:t>permisos</a:t>
            </a:r>
            <a:r>
              <a:rPr lang="es-ES_tradnl" dirty="0"/>
              <a:t> necesarios:</a:t>
            </a:r>
          </a:p>
          <a:p>
            <a:pPr lvl="2"/>
            <a:r>
              <a:rPr lang="es-ES_tradnl" i="1" dirty="0">
                <a:solidFill>
                  <a:schemeClr val="accent1">
                    <a:lumMod val="25000"/>
                  </a:schemeClr>
                </a:solidFill>
              </a:rPr>
              <a:t>Metemos las funciones de las librerías en el mismo Job.</a:t>
            </a:r>
          </a:p>
          <a:p>
            <a:pPr lvl="2"/>
            <a:endParaRPr lang="es-ES_tradnl" dirty="0"/>
          </a:p>
          <a:p>
            <a:pPr marL="342900" indent="-342900">
              <a:buFont typeface="+mj-lt"/>
              <a:buAutoNum type="arabicPeriod"/>
            </a:pPr>
            <a:r>
              <a:rPr lang="es-ES_tradnl" dirty="0"/>
              <a:t>Al agregar control de versiones mediante repositorios de </a:t>
            </a:r>
            <a:r>
              <a:rPr lang="es-ES_tradnl" dirty="0" err="1"/>
              <a:t>git</a:t>
            </a:r>
            <a:r>
              <a:rPr lang="es-ES_tradnl" dirty="0"/>
              <a:t> a </a:t>
            </a:r>
            <a:r>
              <a:rPr lang="es-ES_tradnl" dirty="0" err="1"/>
              <a:t>Glue</a:t>
            </a:r>
            <a:r>
              <a:rPr lang="es-ES_tradnl" dirty="0"/>
              <a:t> </a:t>
            </a:r>
            <a:r>
              <a:rPr lang="es-ES_tradnl" dirty="0" err="1"/>
              <a:t>job</a:t>
            </a:r>
            <a:r>
              <a:rPr lang="es-ES_tradnl" dirty="0"/>
              <a:t>, daba muchos problemas:</a:t>
            </a:r>
          </a:p>
          <a:p>
            <a:pPr lvl="2"/>
            <a:r>
              <a:rPr lang="es-ES_tradnl" i="1" dirty="0">
                <a:solidFill>
                  <a:schemeClr val="accent1">
                    <a:lumMod val="25000"/>
                  </a:schemeClr>
                </a:solidFill>
              </a:rPr>
              <a:t>Subir manualmente al repositorio.</a:t>
            </a:r>
          </a:p>
          <a:p>
            <a:pPr marL="342900" indent="-342900">
              <a:buFont typeface="+mj-lt"/>
              <a:buAutoNum type="arabicPeriod"/>
            </a:pPr>
            <a:endParaRPr lang="es-ES_tradnl" dirty="0"/>
          </a:p>
          <a:p>
            <a:pPr marL="342900" indent="-342900">
              <a:buFont typeface="+mj-lt"/>
              <a:buAutoNum type="arabicPeriod"/>
            </a:pPr>
            <a:r>
              <a:rPr lang="es-ES_tradnl" dirty="0"/>
              <a:t>Se buscaba automatizar el proceso mediante </a:t>
            </a:r>
            <a:r>
              <a:rPr lang="es-ES_tradnl" dirty="0" err="1"/>
              <a:t>StepFunctions</a:t>
            </a:r>
            <a:r>
              <a:rPr lang="es-ES_tradnl" dirty="0"/>
              <a:t>, pero no tenemos </a:t>
            </a:r>
            <a:r>
              <a:rPr lang="es-ES_tradnl" b="1" dirty="0"/>
              <a:t>permisos</a:t>
            </a:r>
            <a:r>
              <a:rPr lang="es-ES_tradnl" dirty="0"/>
              <a:t>:</a:t>
            </a:r>
          </a:p>
          <a:p>
            <a:pPr lvl="2"/>
            <a:r>
              <a:rPr lang="es-ES_tradnl" i="1" dirty="0">
                <a:solidFill>
                  <a:schemeClr val="accent1">
                    <a:lumMod val="25000"/>
                  </a:schemeClr>
                </a:solidFill>
              </a:rPr>
              <a:t>Se ejecuta manualmente.</a:t>
            </a:r>
          </a:p>
          <a:p>
            <a:pPr lvl="2"/>
            <a:endParaRPr lang="es-ES_tradnl" dirty="0"/>
          </a:p>
          <a:p>
            <a:pPr marL="342900" indent="-342900">
              <a:buFont typeface="+mj-lt"/>
              <a:buAutoNum type="arabicPeriod"/>
            </a:pPr>
            <a:r>
              <a:rPr lang="es-ES_tradnl" dirty="0"/>
              <a:t>No se podía conectar </a:t>
            </a:r>
            <a:r>
              <a:rPr lang="es-ES_tradnl" dirty="0" err="1"/>
              <a:t>Athena</a:t>
            </a:r>
            <a:r>
              <a:rPr lang="es-ES_tradnl" dirty="0"/>
              <a:t> con </a:t>
            </a:r>
            <a:r>
              <a:rPr lang="es-ES_tradnl" dirty="0" err="1"/>
              <a:t>Power</a:t>
            </a:r>
            <a:r>
              <a:rPr lang="es-ES_tradnl" dirty="0"/>
              <a:t> BI, por tema de </a:t>
            </a:r>
            <a:r>
              <a:rPr lang="es-ES_tradnl" b="1" dirty="0"/>
              <a:t>permisos</a:t>
            </a:r>
            <a:r>
              <a:rPr lang="es-ES_tradnl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_tradnl" dirty="0"/>
              <a:t>Se intenta generar RDS </a:t>
            </a:r>
            <a:r>
              <a:rPr lang="es-ES_tradnl" sz="1600" dirty="0"/>
              <a:t>(en vez de </a:t>
            </a:r>
            <a:r>
              <a:rPr lang="es-ES_tradnl" sz="1600" dirty="0" err="1"/>
              <a:t>Athena</a:t>
            </a:r>
            <a:r>
              <a:rPr lang="es-ES_tradnl" sz="1600" dirty="0"/>
              <a:t>) </a:t>
            </a:r>
            <a:r>
              <a:rPr lang="es-ES_tradnl" dirty="0"/>
              <a:t>para conectar POWER BI, pero no se puede por tema de </a:t>
            </a:r>
            <a:r>
              <a:rPr lang="es-ES_tradnl" b="1" dirty="0"/>
              <a:t>permisos</a:t>
            </a:r>
            <a:r>
              <a:rPr lang="es-ES_tradnl" dirty="0"/>
              <a:t>:</a:t>
            </a:r>
          </a:p>
          <a:p>
            <a:pPr lvl="2"/>
            <a:r>
              <a:rPr lang="es-ES_tradnl" i="1" dirty="0" err="1">
                <a:solidFill>
                  <a:schemeClr val="accent1">
                    <a:lumMod val="25000"/>
                  </a:schemeClr>
                </a:solidFill>
              </a:rPr>
              <a:t>Obtamos</a:t>
            </a:r>
            <a:r>
              <a:rPr lang="es-ES_tradnl" i="1" dirty="0">
                <a:solidFill>
                  <a:schemeClr val="accent1">
                    <a:lumMod val="25000"/>
                  </a:schemeClr>
                </a:solidFill>
              </a:rPr>
              <a:t> por descargar las fuentes de datos de </a:t>
            </a:r>
            <a:r>
              <a:rPr lang="es-ES_tradnl" i="1" dirty="0" err="1">
                <a:solidFill>
                  <a:schemeClr val="accent1">
                    <a:lumMod val="25000"/>
                  </a:schemeClr>
                </a:solidFill>
              </a:rPr>
              <a:t>Athena</a:t>
            </a:r>
            <a:r>
              <a:rPr lang="es-ES_tradnl" i="1" dirty="0">
                <a:solidFill>
                  <a:schemeClr val="accent1">
                    <a:lumMod val="25000"/>
                  </a:schemeClr>
                </a:solidFill>
              </a:rPr>
              <a:t> </a:t>
            </a:r>
            <a:r>
              <a:rPr lang="es-ES_tradnl" sz="1600" i="1" dirty="0">
                <a:solidFill>
                  <a:schemeClr val="accent1">
                    <a:lumMod val="25000"/>
                  </a:schemeClr>
                </a:solidFill>
              </a:rPr>
              <a:t>(tablas y vistas) </a:t>
            </a:r>
            <a:r>
              <a:rPr lang="es-ES_tradnl" i="1" dirty="0">
                <a:solidFill>
                  <a:schemeClr val="accent1">
                    <a:lumMod val="25000"/>
                  </a:schemeClr>
                </a:solidFill>
              </a:rPr>
              <a:t>para trabajar en local en </a:t>
            </a:r>
            <a:r>
              <a:rPr lang="es-ES_tradnl" i="1" dirty="0" err="1">
                <a:solidFill>
                  <a:schemeClr val="accent1">
                    <a:lumMod val="25000"/>
                  </a:schemeClr>
                </a:solidFill>
              </a:rPr>
              <a:t>Power</a:t>
            </a:r>
            <a:r>
              <a:rPr lang="es-ES_tradnl" i="1" dirty="0">
                <a:solidFill>
                  <a:schemeClr val="accent1">
                    <a:lumMod val="25000"/>
                  </a:schemeClr>
                </a:solidFill>
              </a:rPr>
              <a:t> BI.</a:t>
            </a:r>
          </a:p>
        </p:txBody>
      </p:sp>
    </p:spTree>
    <p:extLst>
      <p:ext uri="{BB962C8B-B14F-4D97-AF65-F5344CB8AC3E}">
        <p14:creationId xmlns:p14="http://schemas.microsoft.com/office/powerpoint/2010/main" val="3723810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3/30/2023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16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BEE536-15E8-4AEB-9601-528D20F19BCD}"/>
              </a:ext>
            </a:extLst>
          </p:cNvPr>
          <p:cNvSpPr txBox="1"/>
          <p:nvPr/>
        </p:nvSpPr>
        <p:spPr>
          <a:xfrm>
            <a:off x="2476733" y="1066351"/>
            <a:ext cx="334161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 err="1">
                <a:latin typeface="+mj-lt"/>
              </a:rPr>
              <a:t>Conclusiones</a:t>
            </a:r>
            <a:endParaRPr lang="en-US" sz="4000" dirty="0">
              <a:latin typeface="+mj-lt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C9BB15-836C-43DB-A14E-1B60FA9DDB52}"/>
              </a:ext>
            </a:extLst>
          </p:cNvPr>
          <p:cNvGrpSpPr/>
          <p:nvPr/>
        </p:nvGrpSpPr>
        <p:grpSpPr>
          <a:xfrm>
            <a:off x="3478213" y="823913"/>
            <a:ext cx="5210174" cy="5210174"/>
            <a:chOff x="2282825" y="1614488"/>
            <a:chExt cx="4552950" cy="4552950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36E76328-72C9-4B9D-8CE0-A57CC6414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2398713"/>
              <a:ext cx="1260475" cy="1320800"/>
            </a:xfrm>
            <a:custGeom>
              <a:avLst/>
              <a:gdLst>
                <a:gd name="T0" fmla="*/ 0 w 103"/>
                <a:gd name="T1" fmla="*/ 58 h 108"/>
                <a:gd name="T2" fmla="*/ 58 w 103"/>
                <a:gd name="T3" fmla="*/ 0 h 108"/>
                <a:gd name="T4" fmla="*/ 103 w 103"/>
                <a:gd name="T5" fmla="*/ 108 h 108"/>
                <a:gd name="T6" fmla="*/ 21 w 103"/>
                <a:gd name="T7" fmla="*/ 108 h 108"/>
                <a:gd name="T8" fmla="*/ 0 w 103"/>
                <a:gd name="T9" fmla="*/ 5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8">
                  <a:moveTo>
                    <a:pt x="0" y="58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84" y="29"/>
                    <a:pt x="100" y="67"/>
                    <a:pt x="103" y="108"/>
                  </a:cubicBezTo>
                  <a:cubicBezTo>
                    <a:pt x="21" y="108"/>
                    <a:pt x="21" y="108"/>
                    <a:pt x="21" y="108"/>
                  </a:cubicBezTo>
                  <a:cubicBezTo>
                    <a:pt x="18" y="90"/>
                    <a:pt x="11" y="73"/>
                    <a:pt x="0" y="5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99B30E6E-5BB6-4C4B-87C3-64DCFDD00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4049713"/>
              <a:ext cx="1260475" cy="1335088"/>
            </a:xfrm>
            <a:custGeom>
              <a:avLst/>
              <a:gdLst>
                <a:gd name="T0" fmla="*/ 21 w 103"/>
                <a:gd name="T1" fmla="*/ 0 h 109"/>
                <a:gd name="T2" fmla="*/ 103 w 103"/>
                <a:gd name="T3" fmla="*/ 0 h 109"/>
                <a:gd name="T4" fmla="*/ 58 w 103"/>
                <a:gd name="T5" fmla="*/ 109 h 109"/>
                <a:gd name="T6" fmla="*/ 0 w 103"/>
                <a:gd name="T7" fmla="*/ 51 h 109"/>
                <a:gd name="T8" fmla="*/ 21 w 103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9">
                  <a:moveTo>
                    <a:pt x="21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100" y="42"/>
                    <a:pt x="84" y="79"/>
                    <a:pt x="58" y="10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1" y="36"/>
                    <a:pt x="18" y="19"/>
                    <a:pt x="21" y="0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D3F11AAF-8333-456A-8917-E09B48A8F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1614488"/>
              <a:ext cx="1322388" cy="1260475"/>
            </a:xfrm>
            <a:custGeom>
              <a:avLst/>
              <a:gdLst>
                <a:gd name="T0" fmla="*/ 0 w 108"/>
                <a:gd name="T1" fmla="*/ 82 h 103"/>
                <a:gd name="T2" fmla="*/ 0 w 108"/>
                <a:gd name="T3" fmla="*/ 0 h 103"/>
                <a:gd name="T4" fmla="*/ 108 w 108"/>
                <a:gd name="T5" fmla="*/ 45 h 103"/>
                <a:gd name="T6" fmla="*/ 50 w 108"/>
                <a:gd name="T7" fmla="*/ 103 h 103"/>
                <a:gd name="T8" fmla="*/ 0 w 108"/>
                <a:gd name="T9" fmla="*/ 8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3">
                  <a:moveTo>
                    <a:pt x="0" y="8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1" y="3"/>
                    <a:pt x="79" y="19"/>
                    <a:pt x="108" y="45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36" y="92"/>
                    <a:pt x="18" y="85"/>
                    <a:pt x="0" y="82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5E26CB43-D01F-48D4-9844-7A1819539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825" y="4049713"/>
              <a:ext cx="1260475" cy="1335088"/>
            </a:xfrm>
            <a:custGeom>
              <a:avLst/>
              <a:gdLst>
                <a:gd name="T0" fmla="*/ 103 w 103"/>
                <a:gd name="T1" fmla="*/ 51 h 109"/>
                <a:gd name="T2" fmla="*/ 45 w 103"/>
                <a:gd name="T3" fmla="*/ 109 h 109"/>
                <a:gd name="T4" fmla="*/ 0 w 103"/>
                <a:gd name="T5" fmla="*/ 0 h 109"/>
                <a:gd name="T6" fmla="*/ 83 w 103"/>
                <a:gd name="T7" fmla="*/ 0 h 109"/>
                <a:gd name="T8" fmla="*/ 103 w 103"/>
                <a:gd name="T9" fmla="*/ 5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9">
                  <a:moveTo>
                    <a:pt x="103" y="51"/>
                  </a:moveTo>
                  <a:cubicBezTo>
                    <a:pt x="45" y="109"/>
                    <a:pt x="45" y="109"/>
                    <a:pt x="45" y="109"/>
                  </a:cubicBezTo>
                  <a:cubicBezTo>
                    <a:pt x="20" y="79"/>
                    <a:pt x="3" y="42"/>
                    <a:pt x="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5" y="19"/>
                    <a:pt x="92" y="36"/>
                    <a:pt x="103" y="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612C8F94-2844-4771-88D2-3C2381E27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050" y="4906963"/>
              <a:ext cx="1333500" cy="1260475"/>
            </a:xfrm>
            <a:custGeom>
              <a:avLst/>
              <a:gdLst>
                <a:gd name="T0" fmla="*/ 109 w 109"/>
                <a:gd name="T1" fmla="*/ 20 h 103"/>
                <a:gd name="T2" fmla="*/ 109 w 109"/>
                <a:gd name="T3" fmla="*/ 103 h 103"/>
                <a:gd name="T4" fmla="*/ 0 w 109"/>
                <a:gd name="T5" fmla="*/ 58 h 103"/>
                <a:gd name="T6" fmla="*/ 58 w 109"/>
                <a:gd name="T7" fmla="*/ 0 h 103"/>
                <a:gd name="T8" fmla="*/ 109 w 109"/>
                <a:gd name="T9" fmla="*/ 2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3">
                  <a:moveTo>
                    <a:pt x="109" y="20"/>
                  </a:moveTo>
                  <a:cubicBezTo>
                    <a:pt x="109" y="103"/>
                    <a:pt x="109" y="103"/>
                    <a:pt x="109" y="103"/>
                  </a:cubicBezTo>
                  <a:cubicBezTo>
                    <a:pt x="67" y="100"/>
                    <a:pt x="30" y="83"/>
                    <a:pt x="0" y="5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73" y="11"/>
                    <a:pt x="90" y="18"/>
                    <a:pt x="109" y="20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3DF4FBAC-E327-4188-9A1E-4B22ABF33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4906963"/>
              <a:ext cx="1322388" cy="1260475"/>
            </a:xfrm>
            <a:custGeom>
              <a:avLst/>
              <a:gdLst>
                <a:gd name="T0" fmla="*/ 50 w 108"/>
                <a:gd name="T1" fmla="*/ 0 h 103"/>
                <a:gd name="T2" fmla="*/ 108 w 108"/>
                <a:gd name="T3" fmla="*/ 58 h 103"/>
                <a:gd name="T4" fmla="*/ 0 w 108"/>
                <a:gd name="T5" fmla="*/ 103 h 103"/>
                <a:gd name="T6" fmla="*/ 0 w 108"/>
                <a:gd name="T7" fmla="*/ 20 h 103"/>
                <a:gd name="T8" fmla="*/ 50 w 108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3">
                  <a:moveTo>
                    <a:pt x="50" y="0"/>
                  </a:moveTo>
                  <a:cubicBezTo>
                    <a:pt x="108" y="58"/>
                    <a:pt x="108" y="58"/>
                    <a:pt x="108" y="58"/>
                  </a:cubicBezTo>
                  <a:cubicBezTo>
                    <a:pt x="79" y="83"/>
                    <a:pt x="41" y="100"/>
                    <a:pt x="0" y="10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8" y="18"/>
                    <a:pt x="36" y="11"/>
                    <a:pt x="50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4D60BA3D-3660-4ECB-A758-379067B1E10D}"/>
              </a:ext>
            </a:extLst>
          </p:cNvPr>
          <p:cNvSpPr txBox="1"/>
          <p:nvPr/>
        </p:nvSpPr>
        <p:spPr>
          <a:xfrm>
            <a:off x="2590642" y="2189360"/>
            <a:ext cx="311379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En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base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los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objetivos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podemos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indicar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los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siguientes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puntos,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en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base a las KPI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solicitadas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y al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trabajo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desempeñado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C4DDEE5-612D-43F3-8FEB-04A5A985E88C}"/>
              </a:ext>
            </a:extLst>
          </p:cNvPr>
          <p:cNvSpPr txBox="1"/>
          <p:nvPr/>
        </p:nvSpPr>
        <p:spPr>
          <a:xfrm>
            <a:off x="4767778" y="5170262"/>
            <a:ext cx="113385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prstClr val="white"/>
                </a:solidFill>
                <a:latin typeface="Segoe UI"/>
              </a:rPr>
              <a:t>AWS :)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EC010D9-716C-4DFE-9BAE-AA15065FC16D}"/>
              </a:ext>
            </a:extLst>
          </p:cNvPr>
          <p:cNvSpPr txBox="1"/>
          <p:nvPr/>
        </p:nvSpPr>
        <p:spPr>
          <a:xfrm>
            <a:off x="7466486" y="562144"/>
            <a:ext cx="2265624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Se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entrega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a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cliente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un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datalake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totalmente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explotable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EE48EA5-D88A-4508-AFEA-2271AF4BE0B5}"/>
              </a:ext>
            </a:extLst>
          </p:cNvPr>
          <p:cNvSpPr txBox="1"/>
          <p:nvPr/>
        </p:nvSpPr>
        <p:spPr>
          <a:xfrm>
            <a:off x="6859237" y="504448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368B741-9BE2-408D-8EC8-FDFFCCA130F2}"/>
              </a:ext>
            </a:extLst>
          </p:cNvPr>
          <p:cNvSpPr txBox="1"/>
          <p:nvPr/>
        </p:nvSpPr>
        <p:spPr>
          <a:xfrm>
            <a:off x="8769237" y="2362155"/>
            <a:ext cx="2265624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Se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permite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a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cliente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la consulta de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datos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mediante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SQL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3EAFD8-9627-4572-8B9B-23679360B532}"/>
              </a:ext>
            </a:extLst>
          </p:cNvPr>
          <p:cNvSpPr txBox="1"/>
          <p:nvPr/>
        </p:nvSpPr>
        <p:spPr>
          <a:xfrm>
            <a:off x="8727049" y="1860899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B3CA6C2-D2A0-4481-9944-D320259C88C6}"/>
              </a:ext>
            </a:extLst>
          </p:cNvPr>
          <p:cNvSpPr txBox="1"/>
          <p:nvPr/>
        </p:nvSpPr>
        <p:spPr>
          <a:xfrm>
            <a:off x="8073733" y="5759858"/>
            <a:ext cx="2989128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Representación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de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los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datos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en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Power BI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añadiendo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valor a la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capa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de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negocio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2337708-EDAE-40E7-8891-75CBA660690D}"/>
              </a:ext>
            </a:extLst>
          </p:cNvPr>
          <p:cNvSpPr txBox="1"/>
          <p:nvPr/>
        </p:nvSpPr>
        <p:spPr>
          <a:xfrm>
            <a:off x="7466485" y="5702163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04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51B4813-5B76-42C9-9FF7-617D29BC549A}"/>
              </a:ext>
            </a:extLst>
          </p:cNvPr>
          <p:cNvSpPr txBox="1"/>
          <p:nvPr/>
        </p:nvSpPr>
        <p:spPr>
          <a:xfrm flipH="1">
            <a:off x="1375068" y="5759858"/>
            <a:ext cx="2743201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Aprendizaje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y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uso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de la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infraestructura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de Amazon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64B9EB9-7DD4-495F-B339-4B8ECB2FC66C}"/>
              </a:ext>
            </a:extLst>
          </p:cNvPr>
          <p:cNvSpPr txBox="1"/>
          <p:nvPr/>
        </p:nvSpPr>
        <p:spPr>
          <a:xfrm flipH="1">
            <a:off x="4118270" y="5702163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05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CFCD813-4834-439C-AB96-3288C83DE75D}"/>
              </a:ext>
            </a:extLst>
          </p:cNvPr>
          <p:cNvSpPr txBox="1"/>
          <p:nvPr/>
        </p:nvSpPr>
        <p:spPr>
          <a:xfrm>
            <a:off x="8769237" y="4388608"/>
            <a:ext cx="2378763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Se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obtienen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las KPIs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solicitadas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0CAF368-9B31-4264-AC8A-F40CB7BC79DC}"/>
              </a:ext>
            </a:extLst>
          </p:cNvPr>
          <p:cNvSpPr txBox="1"/>
          <p:nvPr/>
        </p:nvSpPr>
        <p:spPr>
          <a:xfrm>
            <a:off x="8797237" y="3820084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75E7094-ED57-4D45-8048-22D386090B54}"/>
              </a:ext>
            </a:extLst>
          </p:cNvPr>
          <p:cNvSpPr txBox="1"/>
          <p:nvPr/>
        </p:nvSpPr>
        <p:spPr>
          <a:xfrm>
            <a:off x="470780" y="4381776"/>
            <a:ext cx="2923987" cy="43088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Aprendizaje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del Desarrollo de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procesos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ETL con la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herramienta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de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aws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Glue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D89B67D-4950-441B-8E3E-BDD4BAEE1098}"/>
              </a:ext>
            </a:extLst>
          </p:cNvPr>
          <p:cNvSpPr txBox="1"/>
          <p:nvPr/>
        </p:nvSpPr>
        <p:spPr>
          <a:xfrm>
            <a:off x="2787518" y="3820084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06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1F4C45B-7DA1-4860-98E6-0B86D4048772}"/>
              </a:ext>
            </a:extLst>
          </p:cNvPr>
          <p:cNvGrpSpPr/>
          <p:nvPr/>
        </p:nvGrpSpPr>
        <p:grpSpPr>
          <a:xfrm>
            <a:off x="7792686" y="2506273"/>
            <a:ext cx="336153" cy="334233"/>
            <a:chOff x="4319588" y="3068638"/>
            <a:chExt cx="277813" cy="276225"/>
          </a:xfrm>
          <a:solidFill>
            <a:schemeClr val="bg1"/>
          </a:solidFill>
        </p:grpSpPr>
        <p:sp>
          <p:nvSpPr>
            <p:cNvPr id="130" name="Freeform 761">
              <a:extLst>
                <a:ext uri="{FF2B5EF4-FFF2-40B4-BE49-F238E27FC236}">
                  <a16:creationId xmlns:a16="http://schemas.microsoft.com/office/drawing/2014/main" id="{64A26402-E5AF-4DAB-92DF-D23DEF614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068638"/>
              <a:ext cx="85725" cy="85725"/>
            </a:xfrm>
            <a:custGeom>
              <a:avLst/>
              <a:gdLst>
                <a:gd name="T0" fmla="*/ 256 w 271"/>
                <a:gd name="T1" fmla="*/ 0 h 271"/>
                <a:gd name="T2" fmla="*/ 16 w 271"/>
                <a:gd name="T3" fmla="*/ 0 h 271"/>
                <a:gd name="T4" fmla="*/ 13 w 271"/>
                <a:gd name="T5" fmla="*/ 0 h 271"/>
                <a:gd name="T6" fmla="*/ 9 w 271"/>
                <a:gd name="T7" fmla="*/ 1 h 271"/>
                <a:gd name="T8" fmla="*/ 7 w 271"/>
                <a:gd name="T9" fmla="*/ 3 h 271"/>
                <a:gd name="T10" fmla="*/ 5 w 271"/>
                <a:gd name="T11" fmla="*/ 4 h 271"/>
                <a:gd name="T12" fmla="*/ 3 w 271"/>
                <a:gd name="T13" fmla="*/ 6 h 271"/>
                <a:gd name="T14" fmla="*/ 2 w 271"/>
                <a:gd name="T15" fmla="*/ 10 h 271"/>
                <a:gd name="T16" fmla="*/ 1 w 271"/>
                <a:gd name="T17" fmla="*/ 12 h 271"/>
                <a:gd name="T18" fmla="*/ 0 w 271"/>
                <a:gd name="T19" fmla="*/ 15 h 271"/>
                <a:gd name="T20" fmla="*/ 0 w 271"/>
                <a:gd name="T21" fmla="*/ 256 h 271"/>
                <a:gd name="T22" fmla="*/ 1 w 271"/>
                <a:gd name="T23" fmla="*/ 260 h 271"/>
                <a:gd name="T24" fmla="*/ 2 w 271"/>
                <a:gd name="T25" fmla="*/ 262 h 271"/>
                <a:gd name="T26" fmla="*/ 3 w 271"/>
                <a:gd name="T27" fmla="*/ 265 h 271"/>
                <a:gd name="T28" fmla="*/ 5 w 271"/>
                <a:gd name="T29" fmla="*/ 267 h 271"/>
                <a:gd name="T30" fmla="*/ 7 w 271"/>
                <a:gd name="T31" fmla="*/ 268 h 271"/>
                <a:gd name="T32" fmla="*/ 9 w 271"/>
                <a:gd name="T33" fmla="*/ 270 h 271"/>
                <a:gd name="T34" fmla="*/ 13 w 271"/>
                <a:gd name="T35" fmla="*/ 271 h 271"/>
                <a:gd name="T36" fmla="*/ 16 w 271"/>
                <a:gd name="T37" fmla="*/ 271 h 271"/>
                <a:gd name="T38" fmla="*/ 256 w 271"/>
                <a:gd name="T39" fmla="*/ 271 h 271"/>
                <a:gd name="T40" fmla="*/ 259 w 271"/>
                <a:gd name="T41" fmla="*/ 271 h 271"/>
                <a:gd name="T42" fmla="*/ 262 w 271"/>
                <a:gd name="T43" fmla="*/ 270 h 271"/>
                <a:gd name="T44" fmla="*/ 265 w 271"/>
                <a:gd name="T45" fmla="*/ 268 h 271"/>
                <a:gd name="T46" fmla="*/ 267 w 271"/>
                <a:gd name="T47" fmla="*/ 267 h 271"/>
                <a:gd name="T48" fmla="*/ 269 w 271"/>
                <a:gd name="T49" fmla="*/ 265 h 271"/>
                <a:gd name="T50" fmla="*/ 270 w 271"/>
                <a:gd name="T51" fmla="*/ 262 h 271"/>
                <a:gd name="T52" fmla="*/ 271 w 271"/>
                <a:gd name="T53" fmla="*/ 260 h 271"/>
                <a:gd name="T54" fmla="*/ 271 w 271"/>
                <a:gd name="T55" fmla="*/ 256 h 271"/>
                <a:gd name="T56" fmla="*/ 271 w 271"/>
                <a:gd name="T57" fmla="*/ 15 h 271"/>
                <a:gd name="T58" fmla="*/ 271 w 271"/>
                <a:gd name="T59" fmla="*/ 12 h 271"/>
                <a:gd name="T60" fmla="*/ 270 w 271"/>
                <a:gd name="T61" fmla="*/ 10 h 271"/>
                <a:gd name="T62" fmla="*/ 269 w 271"/>
                <a:gd name="T63" fmla="*/ 6 h 271"/>
                <a:gd name="T64" fmla="*/ 267 w 271"/>
                <a:gd name="T65" fmla="*/ 4 h 271"/>
                <a:gd name="T66" fmla="*/ 265 w 271"/>
                <a:gd name="T67" fmla="*/ 3 h 271"/>
                <a:gd name="T68" fmla="*/ 262 w 271"/>
                <a:gd name="T69" fmla="*/ 1 h 271"/>
                <a:gd name="T70" fmla="*/ 259 w 271"/>
                <a:gd name="T71" fmla="*/ 0 h 271"/>
                <a:gd name="T72" fmla="*/ 256 w 271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1">
                  <a:moveTo>
                    <a:pt x="25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1" y="260"/>
                  </a:lnTo>
                  <a:lnTo>
                    <a:pt x="2" y="262"/>
                  </a:lnTo>
                  <a:lnTo>
                    <a:pt x="3" y="265"/>
                  </a:lnTo>
                  <a:lnTo>
                    <a:pt x="5" y="267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3" y="271"/>
                  </a:lnTo>
                  <a:lnTo>
                    <a:pt x="16" y="271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7"/>
                  </a:lnTo>
                  <a:lnTo>
                    <a:pt x="269" y="265"/>
                  </a:lnTo>
                  <a:lnTo>
                    <a:pt x="270" y="262"/>
                  </a:lnTo>
                  <a:lnTo>
                    <a:pt x="271" y="260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10"/>
                  </a:lnTo>
                  <a:lnTo>
                    <a:pt x="269" y="6"/>
                  </a:lnTo>
                  <a:lnTo>
                    <a:pt x="267" y="4"/>
                  </a:lnTo>
                  <a:lnTo>
                    <a:pt x="265" y="3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762">
              <a:extLst>
                <a:ext uri="{FF2B5EF4-FFF2-40B4-BE49-F238E27FC236}">
                  <a16:creationId xmlns:a16="http://schemas.microsoft.com/office/drawing/2014/main" id="{E368012F-9A7C-42DF-85A8-9F8D1418C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3068638"/>
              <a:ext cx="85725" cy="85725"/>
            </a:xfrm>
            <a:custGeom>
              <a:avLst/>
              <a:gdLst>
                <a:gd name="T0" fmla="*/ 256 w 271"/>
                <a:gd name="T1" fmla="*/ 0 h 271"/>
                <a:gd name="T2" fmla="*/ 15 w 271"/>
                <a:gd name="T3" fmla="*/ 0 h 271"/>
                <a:gd name="T4" fmla="*/ 12 w 271"/>
                <a:gd name="T5" fmla="*/ 0 h 271"/>
                <a:gd name="T6" fmla="*/ 10 w 271"/>
                <a:gd name="T7" fmla="*/ 1 h 271"/>
                <a:gd name="T8" fmla="*/ 7 w 271"/>
                <a:gd name="T9" fmla="*/ 3 h 271"/>
                <a:gd name="T10" fmla="*/ 4 w 271"/>
                <a:gd name="T11" fmla="*/ 4 h 271"/>
                <a:gd name="T12" fmla="*/ 3 w 271"/>
                <a:gd name="T13" fmla="*/ 6 h 271"/>
                <a:gd name="T14" fmla="*/ 1 w 271"/>
                <a:gd name="T15" fmla="*/ 10 h 271"/>
                <a:gd name="T16" fmla="*/ 0 w 271"/>
                <a:gd name="T17" fmla="*/ 12 h 271"/>
                <a:gd name="T18" fmla="*/ 0 w 271"/>
                <a:gd name="T19" fmla="*/ 15 h 271"/>
                <a:gd name="T20" fmla="*/ 0 w 271"/>
                <a:gd name="T21" fmla="*/ 256 h 271"/>
                <a:gd name="T22" fmla="*/ 0 w 271"/>
                <a:gd name="T23" fmla="*/ 260 h 271"/>
                <a:gd name="T24" fmla="*/ 1 w 271"/>
                <a:gd name="T25" fmla="*/ 262 h 271"/>
                <a:gd name="T26" fmla="*/ 3 w 271"/>
                <a:gd name="T27" fmla="*/ 265 h 271"/>
                <a:gd name="T28" fmla="*/ 4 w 271"/>
                <a:gd name="T29" fmla="*/ 267 h 271"/>
                <a:gd name="T30" fmla="*/ 7 w 271"/>
                <a:gd name="T31" fmla="*/ 268 h 271"/>
                <a:gd name="T32" fmla="*/ 10 w 271"/>
                <a:gd name="T33" fmla="*/ 270 h 271"/>
                <a:gd name="T34" fmla="*/ 12 w 271"/>
                <a:gd name="T35" fmla="*/ 271 h 271"/>
                <a:gd name="T36" fmla="*/ 15 w 271"/>
                <a:gd name="T37" fmla="*/ 271 h 271"/>
                <a:gd name="T38" fmla="*/ 256 w 271"/>
                <a:gd name="T39" fmla="*/ 271 h 271"/>
                <a:gd name="T40" fmla="*/ 260 w 271"/>
                <a:gd name="T41" fmla="*/ 271 h 271"/>
                <a:gd name="T42" fmla="*/ 262 w 271"/>
                <a:gd name="T43" fmla="*/ 270 h 271"/>
                <a:gd name="T44" fmla="*/ 265 w 271"/>
                <a:gd name="T45" fmla="*/ 268 h 271"/>
                <a:gd name="T46" fmla="*/ 267 w 271"/>
                <a:gd name="T47" fmla="*/ 267 h 271"/>
                <a:gd name="T48" fmla="*/ 268 w 271"/>
                <a:gd name="T49" fmla="*/ 265 h 271"/>
                <a:gd name="T50" fmla="*/ 270 w 271"/>
                <a:gd name="T51" fmla="*/ 262 h 271"/>
                <a:gd name="T52" fmla="*/ 271 w 271"/>
                <a:gd name="T53" fmla="*/ 260 h 271"/>
                <a:gd name="T54" fmla="*/ 271 w 271"/>
                <a:gd name="T55" fmla="*/ 256 h 271"/>
                <a:gd name="T56" fmla="*/ 271 w 271"/>
                <a:gd name="T57" fmla="*/ 15 h 271"/>
                <a:gd name="T58" fmla="*/ 271 w 271"/>
                <a:gd name="T59" fmla="*/ 12 h 271"/>
                <a:gd name="T60" fmla="*/ 270 w 271"/>
                <a:gd name="T61" fmla="*/ 10 h 271"/>
                <a:gd name="T62" fmla="*/ 268 w 271"/>
                <a:gd name="T63" fmla="*/ 6 h 271"/>
                <a:gd name="T64" fmla="*/ 267 w 271"/>
                <a:gd name="T65" fmla="*/ 4 h 271"/>
                <a:gd name="T66" fmla="*/ 265 w 271"/>
                <a:gd name="T67" fmla="*/ 3 h 271"/>
                <a:gd name="T68" fmla="*/ 262 w 271"/>
                <a:gd name="T69" fmla="*/ 1 h 271"/>
                <a:gd name="T70" fmla="*/ 260 w 271"/>
                <a:gd name="T71" fmla="*/ 0 h 271"/>
                <a:gd name="T72" fmla="*/ 256 w 271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1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3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60"/>
                  </a:lnTo>
                  <a:lnTo>
                    <a:pt x="1" y="262"/>
                  </a:lnTo>
                  <a:lnTo>
                    <a:pt x="3" y="265"/>
                  </a:lnTo>
                  <a:lnTo>
                    <a:pt x="4" y="267"/>
                  </a:lnTo>
                  <a:lnTo>
                    <a:pt x="7" y="268"/>
                  </a:lnTo>
                  <a:lnTo>
                    <a:pt x="10" y="270"/>
                  </a:lnTo>
                  <a:lnTo>
                    <a:pt x="12" y="271"/>
                  </a:lnTo>
                  <a:lnTo>
                    <a:pt x="15" y="271"/>
                  </a:lnTo>
                  <a:lnTo>
                    <a:pt x="256" y="271"/>
                  </a:lnTo>
                  <a:lnTo>
                    <a:pt x="260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7"/>
                  </a:lnTo>
                  <a:lnTo>
                    <a:pt x="268" y="265"/>
                  </a:lnTo>
                  <a:lnTo>
                    <a:pt x="270" y="262"/>
                  </a:lnTo>
                  <a:lnTo>
                    <a:pt x="271" y="260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10"/>
                  </a:lnTo>
                  <a:lnTo>
                    <a:pt x="268" y="6"/>
                  </a:lnTo>
                  <a:lnTo>
                    <a:pt x="267" y="4"/>
                  </a:lnTo>
                  <a:lnTo>
                    <a:pt x="265" y="3"/>
                  </a:lnTo>
                  <a:lnTo>
                    <a:pt x="262" y="1"/>
                  </a:lnTo>
                  <a:lnTo>
                    <a:pt x="260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63">
              <a:extLst>
                <a:ext uri="{FF2B5EF4-FFF2-40B4-BE49-F238E27FC236}">
                  <a16:creationId xmlns:a16="http://schemas.microsoft.com/office/drawing/2014/main" id="{8759CAE8-0DCB-4A25-A790-72065D56F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088" y="3068638"/>
              <a:ext cx="87313" cy="85725"/>
            </a:xfrm>
            <a:custGeom>
              <a:avLst/>
              <a:gdLst>
                <a:gd name="T0" fmla="*/ 256 w 272"/>
                <a:gd name="T1" fmla="*/ 0 h 271"/>
                <a:gd name="T2" fmla="*/ 15 w 272"/>
                <a:gd name="T3" fmla="*/ 0 h 271"/>
                <a:gd name="T4" fmla="*/ 12 w 272"/>
                <a:gd name="T5" fmla="*/ 0 h 271"/>
                <a:gd name="T6" fmla="*/ 9 w 272"/>
                <a:gd name="T7" fmla="*/ 1 h 271"/>
                <a:gd name="T8" fmla="*/ 7 w 272"/>
                <a:gd name="T9" fmla="*/ 3 h 271"/>
                <a:gd name="T10" fmla="*/ 5 w 272"/>
                <a:gd name="T11" fmla="*/ 4 h 271"/>
                <a:gd name="T12" fmla="*/ 3 w 272"/>
                <a:gd name="T13" fmla="*/ 6 h 271"/>
                <a:gd name="T14" fmla="*/ 2 w 272"/>
                <a:gd name="T15" fmla="*/ 10 h 271"/>
                <a:gd name="T16" fmla="*/ 0 w 272"/>
                <a:gd name="T17" fmla="*/ 12 h 271"/>
                <a:gd name="T18" fmla="*/ 0 w 272"/>
                <a:gd name="T19" fmla="*/ 15 h 271"/>
                <a:gd name="T20" fmla="*/ 0 w 272"/>
                <a:gd name="T21" fmla="*/ 256 h 271"/>
                <a:gd name="T22" fmla="*/ 0 w 272"/>
                <a:gd name="T23" fmla="*/ 260 h 271"/>
                <a:gd name="T24" fmla="*/ 2 w 272"/>
                <a:gd name="T25" fmla="*/ 262 h 271"/>
                <a:gd name="T26" fmla="*/ 3 w 272"/>
                <a:gd name="T27" fmla="*/ 265 h 271"/>
                <a:gd name="T28" fmla="*/ 5 w 272"/>
                <a:gd name="T29" fmla="*/ 267 h 271"/>
                <a:gd name="T30" fmla="*/ 7 w 272"/>
                <a:gd name="T31" fmla="*/ 268 h 271"/>
                <a:gd name="T32" fmla="*/ 9 w 272"/>
                <a:gd name="T33" fmla="*/ 270 h 271"/>
                <a:gd name="T34" fmla="*/ 12 w 272"/>
                <a:gd name="T35" fmla="*/ 271 h 271"/>
                <a:gd name="T36" fmla="*/ 15 w 272"/>
                <a:gd name="T37" fmla="*/ 271 h 271"/>
                <a:gd name="T38" fmla="*/ 256 w 272"/>
                <a:gd name="T39" fmla="*/ 271 h 271"/>
                <a:gd name="T40" fmla="*/ 259 w 272"/>
                <a:gd name="T41" fmla="*/ 271 h 271"/>
                <a:gd name="T42" fmla="*/ 262 w 272"/>
                <a:gd name="T43" fmla="*/ 270 h 271"/>
                <a:gd name="T44" fmla="*/ 264 w 272"/>
                <a:gd name="T45" fmla="*/ 268 h 271"/>
                <a:gd name="T46" fmla="*/ 266 w 272"/>
                <a:gd name="T47" fmla="*/ 267 h 271"/>
                <a:gd name="T48" fmla="*/ 269 w 272"/>
                <a:gd name="T49" fmla="*/ 265 h 271"/>
                <a:gd name="T50" fmla="*/ 270 w 272"/>
                <a:gd name="T51" fmla="*/ 262 h 271"/>
                <a:gd name="T52" fmla="*/ 271 w 272"/>
                <a:gd name="T53" fmla="*/ 260 h 271"/>
                <a:gd name="T54" fmla="*/ 271 w 272"/>
                <a:gd name="T55" fmla="*/ 256 h 271"/>
                <a:gd name="T56" fmla="*/ 272 w 272"/>
                <a:gd name="T57" fmla="*/ 15 h 271"/>
                <a:gd name="T58" fmla="*/ 271 w 272"/>
                <a:gd name="T59" fmla="*/ 12 h 271"/>
                <a:gd name="T60" fmla="*/ 270 w 272"/>
                <a:gd name="T61" fmla="*/ 10 h 271"/>
                <a:gd name="T62" fmla="*/ 269 w 272"/>
                <a:gd name="T63" fmla="*/ 6 h 271"/>
                <a:gd name="T64" fmla="*/ 266 w 272"/>
                <a:gd name="T65" fmla="*/ 4 h 271"/>
                <a:gd name="T66" fmla="*/ 264 w 272"/>
                <a:gd name="T67" fmla="*/ 3 h 271"/>
                <a:gd name="T68" fmla="*/ 262 w 272"/>
                <a:gd name="T69" fmla="*/ 1 h 271"/>
                <a:gd name="T70" fmla="*/ 259 w 272"/>
                <a:gd name="T71" fmla="*/ 0 h 271"/>
                <a:gd name="T72" fmla="*/ 256 w 272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" h="271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60"/>
                  </a:lnTo>
                  <a:lnTo>
                    <a:pt x="2" y="262"/>
                  </a:lnTo>
                  <a:lnTo>
                    <a:pt x="3" y="265"/>
                  </a:lnTo>
                  <a:lnTo>
                    <a:pt x="5" y="267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2" y="271"/>
                  </a:lnTo>
                  <a:lnTo>
                    <a:pt x="15" y="271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4" y="268"/>
                  </a:lnTo>
                  <a:lnTo>
                    <a:pt x="266" y="267"/>
                  </a:lnTo>
                  <a:lnTo>
                    <a:pt x="269" y="265"/>
                  </a:lnTo>
                  <a:lnTo>
                    <a:pt x="270" y="262"/>
                  </a:lnTo>
                  <a:lnTo>
                    <a:pt x="271" y="260"/>
                  </a:lnTo>
                  <a:lnTo>
                    <a:pt x="271" y="256"/>
                  </a:lnTo>
                  <a:lnTo>
                    <a:pt x="272" y="15"/>
                  </a:lnTo>
                  <a:lnTo>
                    <a:pt x="271" y="12"/>
                  </a:lnTo>
                  <a:lnTo>
                    <a:pt x="270" y="10"/>
                  </a:lnTo>
                  <a:lnTo>
                    <a:pt x="269" y="6"/>
                  </a:lnTo>
                  <a:lnTo>
                    <a:pt x="266" y="4"/>
                  </a:lnTo>
                  <a:lnTo>
                    <a:pt x="264" y="3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64">
              <a:extLst>
                <a:ext uri="{FF2B5EF4-FFF2-40B4-BE49-F238E27FC236}">
                  <a16:creationId xmlns:a16="http://schemas.microsoft.com/office/drawing/2014/main" id="{E7BD2B1C-70BD-4326-A0A6-AEE6FCD5F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163888"/>
              <a:ext cx="85725" cy="85725"/>
            </a:xfrm>
            <a:custGeom>
              <a:avLst/>
              <a:gdLst>
                <a:gd name="T0" fmla="*/ 256 w 271"/>
                <a:gd name="T1" fmla="*/ 0 h 272"/>
                <a:gd name="T2" fmla="*/ 16 w 271"/>
                <a:gd name="T3" fmla="*/ 0 h 272"/>
                <a:gd name="T4" fmla="*/ 13 w 271"/>
                <a:gd name="T5" fmla="*/ 0 h 272"/>
                <a:gd name="T6" fmla="*/ 9 w 271"/>
                <a:gd name="T7" fmla="*/ 1 h 272"/>
                <a:gd name="T8" fmla="*/ 7 w 271"/>
                <a:gd name="T9" fmla="*/ 2 h 272"/>
                <a:gd name="T10" fmla="*/ 5 w 271"/>
                <a:gd name="T11" fmla="*/ 5 h 272"/>
                <a:gd name="T12" fmla="*/ 3 w 271"/>
                <a:gd name="T13" fmla="*/ 7 h 272"/>
                <a:gd name="T14" fmla="*/ 2 w 271"/>
                <a:gd name="T15" fmla="*/ 9 h 272"/>
                <a:gd name="T16" fmla="*/ 1 w 271"/>
                <a:gd name="T17" fmla="*/ 12 h 272"/>
                <a:gd name="T18" fmla="*/ 0 w 271"/>
                <a:gd name="T19" fmla="*/ 15 h 272"/>
                <a:gd name="T20" fmla="*/ 0 w 271"/>
                <a:gd name="T21" fmla="*/ 256 h 272"/>
                <a:gd name="T22" fmla="*/ 1 w 271"/>
                <a:gd name="T23" fmla="*/ 259 h 272"/>
                <a:gd name="T24" fmla="*/ 2 w 271"/>
                <a:gd name="T25" fmla="*/ 262 h 272"/>
                <a:gd name="T26" fmla="*/ 3 w 271"/>
                <a:gd name="T27" fmla="*/ 264 h 272"/>
                <a:gd name="T28" fmla="*/ 5 w 271"/>
                <a:gd name="T29" fmla="*/ 266 h 272"/>
                <a:gd name="T30" fmla="*/ 7 w 271"/>
                <a:gd name="T31" fmla="*/ 268 h 272"/>
                <a:gd name="T32" fmla="*/ 9 w 271"/>
                <a:gd name="T33" fmla="*/ 270 h 272"/>
                <a:gd name="T34" fmla="*/ 13 w 271"/>
                <a:gd name="T35" fmla="*/ 271 h 272"/>
                <a:gd name="T36" fmla="*/ 16 w 271"/>
                <a:gd name="T37" fmla="*/ 272 h 272"/>
                <a:gd name="T38" fmla="*/ 256 w 271"/>
                <a:gd name="T39" fmla="*/ 271 h 272"/>
                <a:gd name="T40" fmla="*/ 259 w 271"/>
                <a:gd name="T41" fmla="*/ 271 h 272"/>
                <a:gd name="T42" fmla="*/ 262 w 271"/>
                <a:gd name="T43" fmla="*/ 270 h 272"/>
                <a:gd name="T44" fmla="*/ 265 w 271"/>
                <a:gd name="T45" fmla="*/ 268 h 272"/>
                <a:gd name="T46" fmla="*/ 267 w 271"/>
                <a:gd name="T47" fmla="*/ 266 h 272"/>
                <a:gd name="T48" fmla="*/ 269 w 271"/>
                <a:gd name="T49" fmla="*/ 264 h 272"/>
                <a:gd name="T50" fmla="*/ 270 w 271"/>
                <a:gd name="T51" fmla="*/ 262 h 272"/>
                <a:gd name="T52" fmla="*/ 271 w 271"/>
                <a:gd name="T53" fmla="*/ 259 h 272"/>
                <a:gd name="T54" fmla="*/ 271 w 271"/>
                <a:gd name="T55" fmla="*/ 256 h 272"/>
                <a:gd name="T56" fmla="*/ 271 w 271"/>
                <a:gd name="T57" fmla="*/ 15 h 272"/>
                <a:gd name="T58" fmla="*/ 271 w 271"/>
                <a:gd name="T59" fmla="*/ 12 h 272"/>
                <a:gd name="T60" fmla="*/ 270 w 271"/>
                <a:gd name="T61" fmla="*/ 9 h 272"/>
                <a:gd name="T62" fmla="*/ 269 w 271"/>
                <a:gd name="T63" fmla="*/ 7 h 272"/>
                <a:gd name="T64" fmla="*/ 267 w 271"/>
                <a:gd name="T65" fmla="*/ 5 h 272"/>
                <a:gd name="T66" fmla="*/ 265 w 271"/>
                <a:gd name="T67" fmla="*/ 2 h 272"/>
                <a:gd name="T68" fmla="*/ 262 w 271"/>
                <a:gd name="T69" fmla="*/ 1 h 272"/>
                <a:gd name="T70" fmla="*/ 259 w 271"/>
                <a:gd name="T71" fmla="*/ 0 h 272"/>
                <a:gd name="T72" fmla="*/ 256 w 271"/>
                <a:gd name="T7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2">
                  <a:moveTo>
                    <a:pt x="25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1" y="259"/>
                  </a:lnTo>
                  <a:lnTo>
                    <a:pt x="2" y="262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3" y="271"/>
                  </a:lnTo>
                  <a:lnTo>
                    <a:pt x="16" y="272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9" y="264"/>
                  </a:lnTo>
                  <a:lnTo>
                    <a:pt x="270" y="262"/>
                  </a:lnTo>
                  <a:lnTo>
                    <a:pt x="271" y="259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9"/>
                  </a:lnTo>
                  <a:lnTo>
                    <a:pt x="269" y="7"/>
                  </a:lnTo>
                  <a:lnTo>
                    <a:pt x="267" y="5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65">
              <a:extLst>
                <a:ext uri="{FF2B5EF4-FFF2-40B4-BE49-F238E27FC236}">
                  <a16:creationId xmlns:a16="http://schemas.microsoft.com/office/drawing/2014/main" id="{6E720A9C-E82E-4F20-B9A6-715D9DFB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3163888"/>
              <a:ext cx="85725" cy="85725"/>
            </a:xfrm>
            <a:custGeom>
              <a:avLst/>
              <a:gdLst>
                <a:gd name="T0" fmla="*/ 256 w 271"/>
                <a:gd name="T1" fmla="*/ 0 h 272"/>
                <a:gd name="T2" fmla="*/ 15 w 271"/>
                <a:gd name="T3" fmla="*/ 0 h 272"/>
                <a:gd name="T4" fmla="*/ 12 w 271"/>
                <a:gd name="T5" fmla="*/ 0 h 272"/>
                <a:gd name="T6" fmla="*/ 10 w 271"/>
                <a:gd name="T7" fmla="*/ 1 h 272"/>
                <a:gd name="T8" fmla="*/ 7 w 271"/>
                <a:gd name="T9" fmla="*/ 2 h 272"/>
                <a:gd name="T10" fmla="*/ 4 w 271"/>
                <a:gd name="T11" fmla="*/ 5 h 272"/>
                <a:gd name="T12" fmla="*/ 3 w 271"/>
                <a:gd name="T13" fmla="*/ 7 h 272"/>
                <a:gd name="T14" fmla="*/ 1 w 271"/>
                <a:gd name="T15" fmla="*/ 9 h 272"/>
                <a:gd name="T16" fmla="*/ 0 w 271"/>
                <a:gd name="T17" fmla="*/ 12 h 272"/>
                <a:gd name="T18" fmla="*/ 0 w 271"/>
                <a:gd name="T19" fmla="*/ 15 h 272"/>
                <a:gd name="T20" fmla="*/ 0 w 271"/>
                <a:gd name="T21" fmla="*/ 256 h 272"/>
                <a:gd name="T22" fmla="*/ 0 w 271"/>
                <a:gd name="T23" fmla="*/ 259 h 272"/>
                <a:gd name="T24" fmla="*/ 1 w 271"/>
                <a:gd name="T25" fmla="*/ 262 h 272"/>
                <a:gd name="T26" fmla="*/ 3 w 271"/>
                <a:gd name="T27" fmla="*/ 264 h 272"/>
                <a:gd name="T28" fmla="*/ 4 w 271"/>
                <a:gd name="T29" fmla="*/ 266 h 272"/>
                <a:gd name="T30" fmla="*/ 7 w 271"/>
                <a:gd name="T31" fmla="*/ 268 h 272"/>
                <a:gd name="T32" fmla="*/ 10 w 271"/>
                <a:gd name="T33" fmla="*/ 270 h 272"/>
                <a:gd name="T34" fmla="*/ 12 w 271"/>
                <a:gd name="T35" fmla="*/ 271 h 272"/>
                <a:gd name="T36" fmla="*/ 15 w 271"/>
                <a:gd name="T37" fmla="*/ 272 h 272"/>
                <a:gd name="T38" fmla="*/ 256 w 271"/>
                <a:gd name="T39" fmla="*/ 271 h 272"/>
                <a:gd name="T40" fmla="*/ 260 w 271"/>
                <a:gd name="T41" fmla="*/ 271 h 272"/>
                <a:gd name="T42" fmla="*/ 262 w 271"/>
                <a:gd name="T43" fmla="*/ 270 h 272"/>
                <a:gd name="T44" fmla="*/ 265 w 271"/>
                <a:gd name="T45" fmla="*/ 268 h 272"/>
                <a:gd name="T46" fmla="*/ 267 w 271"/>
                <a:gd name="T47" fmla="*/ 266 h 272"/>
                <a:gd name="T48" fmla="*/ 268 w 271"/>
                <a:gd name="T49" fmla="*/ 264 h 272"/>
                <a:gd name="T50" fmla="*/ 270 w 271"/>
                <a:gd name="T51" fmla="*/ 262 h 272"/>
                <a:gd name="T52" fmla="*/ 271 w 271"/>
                <a:gd name="T53" fmla="*/ 259 h 272"/>
                <a:gd name="T54" fmla="*/ 271 w 271"/>
                <a:gd name="T55" fmla="*/ 256 h 272"/>
                <a:gd name="T56" fmla="*/ 271 w 271"/>
                <a:gd name="T57" fmla="*/ 15 h 272"/>
                <a:gd name="T58" fmla="*/ 271 w 271"/>
                <a:gd name="T59" fmla="*/ 12 h 272"/>
                <a:gd name="T60" fmla="*/ 270 w 271"/>
                <a:gd name="T61" fmla="*/ 9 h 272"/>
                <a:gd name="T62" fmla="*/ 268 w 271"/>
                <a:gd name="T63" fmla="*/ 7 h 272"/>
                <a:gd name="T64" fmla="*/ 267 w 271"/>
                <a:gd name="T65" fmla="*/ 5 h 272"/>
                <a:gd name="T66" fmla="*/ 265 w 271"/>
                <a:gd name="T67" fmla="*/ 2 h 272"/>
                <a:gd name="T68" fmla="*/ 262 w 271"/>
                <a:gd name="T69" fmla="*/ 1 h 272"/>
                <a:gd name="T70" fmla="*/ 260 w 271"/>
                <a:gd name="T71" fmla="*/ 0 h 272"/>
                <a:gd name="T72" fmla="*/ 256 w 271"/>
                <a:gd name="T7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2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59"/>
                  </a:lnTo>
                  <a:lnTo>
                    <a:pt x="1" y="262"/>
                  </a:lnTo>
                  <a:lnTo>
                    <a:pt x="3" y="264"/>
                  </a:lnTo>
                  <a:lnTo>
                    <a:pt x="4" y="266"/>
                  </a:lnTo>
                  <a:lnTo>
                    <a:pt x="7" y="268"/>
                  </a:lnTo>
                  <a:lnTo>
                    <a:pt x="10" y="270"/>
                  </a:lnTo>
                  <a:lnTo>
                    <a:pt x="12" y="271"/>
                  </a:lnTo>
                  <a:lnTo>
                    <a:pt x="15" y="272"/>
                  </a:lnTo>
                  <a:lnTo>
                    <a:pt x="256" y="271"/>
                  </a:lnTo>
                  <a:lnTo>
                    <a:pt x="260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8" y="264"/>
                  </a:lnTo>
                  <a:lnTo>
                    <a:pt x="270" y="262"/>
                  </a:lnTo>
                  <a:lnTo>
                    <a:pt x="271" y="259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9"/>
                  </a:lnTo>
                  <a:lnTo>
                    <a:pt x="268" y="7"/>
                  </a:lnTo>
                  <a:lnTo>
                    <a:pt x="267" y="5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60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66">
              <a:extLst>
                <a:ext uri="{FF2B5EF4-FFF2-40B4-BE49-F238E27FC236}">
                  <a16:creationId xmlns:a16="http://schemas.microsoft.com/office/drawing/2014/main" id="{FBB4068F-0D8B-43A9-9E41-E3FCDA5F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088" y="3163888"/>
              <a:ext cx="87313" cy="85725"/>
            </a:xfrm>
            <a:custGeom>
              <a:avLst/>
              <a:gdLst>
                <a:gd name="T0" fmla="*/ 256 w 272"/>
                <a:gd name="T1" fmla="*/ 0 h 272"/>
                <a:gd name="T2" fmla="*/ 15 w 272"/>
                <a:gd name="T3" fmla="*/ 0 h 272"/>
                <a:gd name="T4" fmla="*/ 12 w 272"/>
                <a:gd name="T5" fmla="*/ 0 h 272"/>
                <a:gd name="T6" fmla="*/ 9 w 272"/>
                <a:gd name="T7" fmla="*/ 1 h 272"/>
                <a:gd name="T8" fmla="*/ 7 w 272"/>
                <a:gd name="T9" fmla="*/ 2 h 272"/>
                <a:gd name="T10" fmla="*/ 5 w 272"/>
                <a:gd name="T11" fmla="*/ 5 h 272"/>
                <a:gd name="T12" fmla="*/ 3 w 272"/>
                <a:gd name="T13" fmla="*/ 7 h 272"/>
                <a:gd name="T14" fmla="*/ 2 w 272"/>
                <a:gd name="T15" fmla="*/ 9 h 272"/>
                <a:gd name="T16" fmla="*/ 0 w 272"/>
                <a:gd name="T17" fmla="*/ 12 h 272"/>
                <a:gd name="T18" fmla="*/ 0 w 272"/>
                <a:gd name="T19" fmla="*/ 15 h 272"/>
                <a:gd name="T20" fmla="*/ 0 w 272"/>
                <a:gd name="T21" fmla="*/ 256 h 272"/>
                <a:gd name="T22" fmla="*/ 0 w 272"/>
                <a:gd name="T23" fmla="*/ 259 h 272"/>
                <a:gd name="T24" fmla="*/ 2 w 272"/>
                <a:gd name="T25" fmla="*/ 262 h 272"/>
                <a:gd name="T26" fmla="*/ 3 w 272"/>
                <a:gd name="T27" fmla="*/ 264 h 272"/>
                <a:gd name="T28" fmla="*/ 5 w 272"/>
                <a:gd name="T29" fmla="*/ 266 h 272"/>
                <a:gd name="T30" fmla="*/ 7 w 272"/>
                <a:gd name="T31" fmla="*/ 268 h 272"/>
                <a:gd name="T32" fmla="*/ 9 w 272"/>
                <a:gd name="T33" fmla="*/ 270 h 272"/>
                <a:gd name="T34" fmla="*/ 12 w 272"/>
                <a:gd name="T35" fmla="*/ 271 h 272"/>
                <a:gd name="T36" fmla="*/ 15 w 272"/>
                <a:gd name="T37" fmla="*/ 272 h 272"/>
                <a:gd name="T38" fmla="*/ 256 w 272"/>
                <a:gd name="T39" fmla="*/ 271 h 272"/>
                <a:gd name="T40" fmla="*/ 259 w 272"/>
                <a:gd name="T41" fmla="*/ 271 h 272"/>
                <a:gd name="T42" fmla="*/ 262 w 272"/>
                <a:gd name="T43" fmla="*/ 270 h 272"/>
                <a:gd name="T44" fmla="*/ 264 w 272"/>
                <a:gd name="T45" fmla="*/ 268 h 272"/>
                <a:gd name="T46" fmla="*/ 266 w 272"/>
                <a:gd name="T47" fmla="*/ 266 h 272"/>
                <a:gd name="T48" fmla="*/ 269 w 272"/>
                <a:gd name="T49" fmla="*/ 264 h 272"/>
                <a:gd name="T50" fmla="*/ 270 w 272"/>
                <a:gd name="T51" fmla="*/ 262 h 272"/>
                <a:gd name="T52" fmla="*/ 271 w 272"/>
                <a:gd name="T53" fmla="*/ 259 h 272"/>
                <a:gd name="T54" fmla="*/ 271 w 272"/>
                <a:gd name="T55" fmla="*/ 256 h 272"/>
                <a:gd name="T56" fmla="*/ 272 w 272"/>
                <a:gd name="T57" fmla="*/ 15 h 272"/>
                <a:gd name="T58" fmla="*/ 271 w 272"/>
                <a:gd name="T59" fmla="*/ 12 h 272"/>
                <a:gd name="T60" fmla="*/ 270 w 272"/>
                <a:gd name="T61" fmla="*/ 9 h 272"/>
                <a:gd name="T62" fmla="*/ 269 w 272"/>
                <a:gd name="T63" fmla="*/ 7 h 272"/>
                <a:gd name="T64" fmla="*/ 266 w 272"/>
                <a:gd name="T65" fmla="*/ 5 h 272"/>
                <a:gd name="T66" fmla="*/ 264 w 272"/>
                <a:gd name="T67" fmla="*/ 2 h 272"/>
                <a:gd name="T68" fmla="*/ 262 w 272"/>
                <a:gd name="T69" fmla="*/ 1 h 272"/>
                <a:gd name="T70" fmla="*/ 259 w 272"/>
                <a:gd name="T71" fmla="*/ 0 h 272"/>
                <a:gd name="T72" fmla="*/ 256 w 272"/>
                <a:gd name="T7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" h="272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59"/>
                  </a:lnTo>
                  <a:lnTo>
                    <a:pt x="2" y="262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2" y="271"/>
                  </a:lnTo>
                  <a:lnTo>
                    <a:pt x="15" y="272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4" y="268"/>
                  </a:lnTo>
                  <a:lnTo>
                    <a:pt x="266" y="266"/>
                  </a:lnTo>
                  <a:lnTo>
                    <a:pt x="269" y="264"/>
                  </a:lnTo>
                  <a:lnTo>
                    <a:pt x="270" y="262"/>
                  </a:lnTo>
                  <a:lnTo>
                    <a:pt x="271" y="259"/>
                  </a:lnTo>
                  <a:lnTo>
                    <a:pt x="271" y="256"/>
                  </a:lnTo>
                  <a:lnTo>
                    <a:pt x="272" y="15"/>
                  </a:lnTo>
                  <a:lnTo>
                    <a:pt x="271" y="12"/>
                  </a:lnTo>
                  <a:lnTo>
                    <a:pt x="270" y="9"/>
                  </a:lnTo>
                  <a:lnTo>
                    <a:pt x="269" y="7"/>
                  </a:lnTo>
                  <a:lnTo>
                    <a:pt x="266" y="5"/>
                  </a:lnTo>
                  <a:lnTo>
                    <a:pt x="264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67">
              <a:extLst>
                <a:ext uri="{FF2B5EF4-FFF2-40B4-BE49-F238E27FC236}">
                  <a16:creationId xmlns:a16="http://schemas.microsoft.com/office/drawing/2014/main" id="{E860262A-DD39-4698-80B1-709A1D20C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259138"/>
              <a:ext cx="85725" cy="85725"/>
            </a:xfrm>
            <a:custGeom>
              <a:avLst/>
              <a:gdLst>
                <a:gd name="T0" fmla="*/ 256 w 271"/>
                <a:gd name="T1" fmla="*/ 0 h 270"/>
                <a:gd name="T2" fmla="*/ 16 w 271"/>
                <a:gd name="T3" fmla="*/ 0 h 270"/>
                <a:gd name="T4" fmla="*/ 13 w 271"/>
                <a:gd name="T5" fmla="*/ 0 h 270"/>
                <a:gd name="T6" fmla="*/ 9 w 271"/>
                <a:gd name="T7" fmla="*/ 1 h 270"/>
                <a:gd name="T8" fmla="*/ 7 w 271"/>
                <a:gd name="T9" fmla="*/ 2 h 270"/>
                <a:gd name="T10" fmla="*/ 5 w 271"/>
                <a:gd name="T11" fmla="*/ 4 h 270"/>
                <a:gd name="T12" fmla="*/ 3 w 271"/>
                <a:gd name="T13" fmla="*/ 6 h 270"/>
                <a:gd name="T14" fmla="*/ 2 w 271"/>
                <a:gd name="T15" fmla="*/ 8 h 270"/>
                <a:gd name="T16" fmla="*/ 1 w 271"/>
                <a:gd name="T17" fmla="*/ 12 h 270"/>
                <a:gd name="T18" fmla="*/ 0 w 271"/>
                <a:gd name="T19" fmla="*/ 15 h 270"/>
                <a:gd name="T20" fmla="*/ 0 w 271"/>
                <a:gd name="T21" fmla="*/ 255 h 270"/>
                <a:gd name="T22" fmla="*/ 1 w 271"/>
                <a:gd name="T23" fmla="*/ 258 h 270"/>
                <a:gd name="T24" fmla="*/ 2 w 271"/>
                <a:gd name="T25" fmla="*/ 261 h 270"/>
                <a:gd name="T26" fmla="*/ 3 w 271"/>
                <a:gd name="T27" fmla="*/ 264 h 270"/>
                <a:gd name="T28" fmla="*/ 5 w 271"/>
                <a:gd name="T29" fmla="*/ 266 h 270"/>
                <a:gd name="T30" fmla="*/ 7 w 271"/>
                <a:gd name="T31" fmla="*/ 268 h 270"/>
                <a:gd name="T32" fmla="*/ 9 w 271"/>
                <a:gd name="T33" fmla="*/ 269 h 270"/>
                <a:gd name="T34" fmla="*/ 13 w 271"/>
                <a:gd name="T35" fmla="*/ 270 h 270"/>
                <a:gd name="T36" fmla="*/ 16 w 271"/>
                <a:gd name="T37" fmla="*/ 270 h 270"/>
                <a:gd name="T38" fmla="*/ 256 w 271"/>
                <a:gd name="T39" fmla="*/ 270 h 270"/>
                <a:gd name="T40" fmla="*/ 259 w 271"/>
                <a:gd name="T41" fmla="*/ 270 h 270"/>
                <a:gd name="T42" fmla="*/ 262 w 271"/>
                <a:gd name="T43" fmla="*/ 269 h 270"/>
                <a:gd name="T44" fmla="*/ 265 w 271"/>
                <a:gd name="T45" fmla="*/ 268 h 270"/>
                <a:gd name="T46" fmla="*/ 267 w 271"/>
                <a:gd name="T47" fmla="*/ 266 h 270"/>
                <a:gd name="T48" fmla="*/ 269 w 271"/>
                <a:gd name="T49" fmla="*/ 264 h 270"/>
                <a:gd name="T50" fmla="*/ 270 w 271"/>
                <a:gd name="T51" fmla="*/ 261 h 270"/>
                <a:gd name="T52" fmla="*/ 271 w 271"/>
                <a:gd name="T53" fmla="*/ 258 h 270"/>
                <a:gd name="T54" fmla="*/ 271 w 271"/>
                <a:gd name="T55" fmla="*/ 255 h 270"/>
                <a:gd name="T56" fmla="*/ 271 w 271"/>
                <a:gd name="T57" fmla="*/ 15 h 270"/>
                <a:gd name="T58" fmla="*/ 271 w 271"/>
                <a:gd name="T59" fmla="*/ 12 h 270"/>
                <a:gd name="T60" fmla="*/ 270 w 271"/>
                <a:gd name="T61" fmla="*/ 8 h 270"/>
                <a:gd name="T62" fmla="*/ 269 w 271"/>
                <a:gd name="T63" fmla="*/ 6 h 270"/>
                <a:gd name="T64" fmla="*/ 267 w 271"/>
                <a:gd name="T65" fmla="*/ 4 h 270"/>
                <a:gd name="T66" fmla="*/ 265 w 271"/>
                <a:gd name="T67" fmla="*/ 2 h 270"/>
                <a:gd name="T68" fmla="*/ 262 w 271"/>
                <a:gd name="T69" fmla="*/ 1 h 270"/>
                <a:gd name="T70" fmla="*/ 259 w 271"/>
                <a:gd name="T71" fmla="*/ 0 h 270"/>
                <a:gd name="T72" fmla="*/ 256 w 271"/>
                <a:gd name="T7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0">
                  <a:moveTo>
                    <a:pt x="25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55"/>
                  </a:lnTo>
                  <a:lnTo>
                    <a:pt x="1" y="258"/>
                  </a:lnTo>
                  <a:lnTo>
                    <a:pt x="2" y="261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69"/>
                  </a:lnTo>
                  <a:lnTo>
                    <a:pt x="13" y="270"/>
                  </a:lnTo>
                  <a:lnTo>
                    <a:pt x="16" y="270"/>
                  </a:lnTo>
                  <a:lnTo>
                    <a:pt x="256" y="270"/>
                  </a:lnTo>
                  <a:lnTo>
                    <a:pt x="259" y="270"/>
                  </a:lnTo>
                  <a:lnTo>
                    <a:pt x="262" y="269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9" y="264"/>
                  </a:lnTo>
                  <a:lnTo>
                    <a:pt x="270" y="261"/>
                  </a:lnTo>
                  <a:lnTo>
                    <a:pt x="271" y="258"/>
                  </a:lnTo>
                  <a:lnTo>
                    <a:pt x="271" y="255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8"/>
                  </a:lnTo>
                  <a:lnTo>
                    <a:pt x="269" y="6"/>
                  </a:lnTo>
                  <a:lnTo>
                    <a:pt x="267" y="4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68">
              <a:extLst>
                <a:ext uri="{FF2B5EF4-FFF2-40B4-BE49-F238E27FC236}">
                  <a16:creationId xmlns:a16="http://schemas.microsoft.com/office/drawing/2014/main" id="{DA877EE9-BFDD-4B52-BB79-DC6C97C47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3259138"/>
              <a:ext cx="85725" cy="85725"/>
            </a:xfrm>
            <a:custGeom>
              <a:avLst/>
              <a:gdLst>
                <a:gd name="T0" fmla="*/ 256 w 271"/>
                <a:gd name="T1" fmla="*/ 0 h 270"/>
                <a:gd name="T2" fmla="*/ 15 w 271"/>
                <a:gd name="T3" fmla="*/ 0 h 270"/>
                <a:gd name="T4" fmla="*/ 12 w 271"/>
                <a:gd name="T5" fmla="*/ 0 h 270"/>
                <a:gd name="T6" fmla="*/ 10 w 271"/>
                <a:gd name="T7" fmla="*/ 1 h 270"/>
                <a:gd name="T8" fmla="*/ 7 w 271"/>
                <a:gd name="T9" fmla="*/ 2 h 270"/>
                <a:gd name="T10" fmla="*/ 4 w 271"/>
                <a:gd name="T11" fmla="*/ 4 h 270"/>
                <a:gd name="T12" fmla="*/ 3 w 271"/>
                <a:gd name="T13" fmla="*/ 6 h 270"/>
                <a:gd name="T14" fmla="*/ 1 w 271"/>
                <a:gd name="T15" fmla="*/ 8 h 270"/>
                <a:gd name="T16" fmla="*/ 0 w 271"/>
                <a:gd name="T17" fmla="*/ 12 h 270"/>
                <a:gd name="T18" fmla="*/ 0 w 271"/>
                <a:gd name="T19" fmla="*/ 15 h 270"/>
                <a:gd name="T20" fmla="*/ 0 w 271"/>
                <a:gd name="T21" fmla="*/ 255 h 270"/>
                <a:gd name="T22" fmla="*/ 0 w 271"/>
                <a:gd name="T23" fmla="*/ 258 h 270"/>
                <a:gd name="T24" fmla="*/ 1 w 271"/>
                <a:gd name="T25" fmla="*/ 261 h 270"/>
                <a:gd name="T26" fmla="*/ 3 w 271"/>
                <a:gd name="T27" fmla="*/ 264 h 270"/>
                <a:gd name="T28" fmla="*/ 4 w 271"/>
                <a:gd name="T29" fmla="*/ 266 h 270"/>
                <a:gd name="T30" fmla="*/ 7 w 271"/>
                <a:gd name="T31" fmla="*/ 268 h 270"/>
                <a:gd name="T32" fmla="*/ 10 w 271"/>
                <a:gd name="T33" fmla="*/ 269 h 270"/>
                <a:gd name="T34" fmla="*/ 12 w 271"/>
                <a:gd name="T35" fmla="*/ 270 h 270"/>
                <a:gd name="T36" fmla="*/ 15 w 271"/>
                <a:gd name="T37" fmla="*/ 270 h 270"/>
                <a:gd name="T38" fmla="*/ 256 w 271"/>
                <a:gd name="T39" fmla="*/ 270 h 270"/>
                <a:gd name="T40" fmla="*/ 260 w 271"/>
                <a:gd name="T41" fmla="*/ 270 h 270"/>
                <a:gd name="T42" fmla="*/ 262 w 271"/>
                <a:gd name="T43" fmla="*/ 269 h 270"/>
                <a:gd name="T44" fmla="*/ 265 w 271"/>
                <a:gd name="T45" fmla="*/ 268 h 270"/>
                <a:gd name="T46" fmla="*/ 267 w 271"/>
                <a:gd name="T47" fmla="*/ 266 h 270"/>
                <a:gd name="T48" fmla="*/ 268 w 271"/>
                <a:gd name="T49" fmla="*/ 264 h 270"/>
                <a:gd name="T50" fmla="*/ 270 w 271"/>
                <a:gd name="T51" fmla="*/ 261 h 270"/>
                <a:gd name="T52" fmla="*/ 271 w 271"/>
                <a:gd name="T53" fmla="*/ 258 h 270"/>
                <a:gd name="T54" fmla="*/ 271 w 271"/>
                <a:gd name="T55" fmla="*/ 255 h 270"/>
                <a:gd name="T56" fmla="*/ 271 w 271"/>
                <a:gd name="T57" fmla="*/ 15 h 270"/>
                <a:gd name="T58" fmla="*/ 271 w 271"/>
                <a:gd name="T59" fmla="*/ 12 h 270"/>
                <a:gd name="T60" fmla="*/ 270 w 271"/>
                <a:gd name="T61" fmla="*/ 8 h 270"/>
                <a:gd name="T62" fmla="*/ 268 w 271"/>
                <a:gd name="T63" fmla="*/ 6 h 270"/>
                <a:gd name="T64" fmla="*/ 267 w 271"/>
                <a:gd name="T65" fmla="*/ 4 h 270"/>
                <a:gd name="T66" fmla="*/ 265 w 271"/>
                <a:gd name="T67" fmla="*/ 2 h 270"/>
                <a:gd name="T68" fmla="*/ 262 w 271"/>
                <a:gd name="T69" fmla="*/ 1 h 270"/>
                <a:gd name="T70" fmla="*/ 260 w 271"/>
                <a:gd name="T71" fmla="*/ 0 h 270"/>
                <a:gd name="T72" fmla="*/ 256 w 271"/>
                <a:gd name="T7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0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5"/>
                  </a:lnTo>
                  <a:lnTo>
                    <a:pt x="0" y="258"/>
                  </a:lnTo>
                  <a:lnTo>
                    <a:pt x="1" y="261"/>
                  </a:lnTo>
                  <a:lnTo>
                    <a:pt x="3" y="264"/>
                  </a:lnTo>
                  <a:lnTo>
                    <a:pt x="4" y="266"/>
                  </a:lnTo>
                  <a:lnTo>
                    <a:pt x="7" y="268"/>
                  </a:lnTo>
                  <a:lnTo>
                    <a:pt x="10" y="269"/>
                  </a:lnTo>
                  <a:lnTo>
                    <a:pt x="12" y="270"/>
                  </a:lnTo>
                  <a:lnTo>
                    <a:pt x="15" y="270"/>
                  </a:lnTo>
                  <a:lnTo>
                    <a:pt x="256" y="270"/>
                  </a:lnTo>
                  <a:lnTo>
                    <a:pt x="260" y="270"/>
                  </a:lnTo>
                  <a:lnTo>
                    <a:pt x="262" y="269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8" y="264"/>
                  </a:lnTo>
                  <a:lnTo>
                    <a:pt x="270" y="261"/>
                  </a:lnTo>
                  <a:lnTo>
                    <a:pt x="271" y="258"/>
                  </a:lnTo>
                  <a:lnTo>
                    <a:pt x="271" y="255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8"/>
                  </a:lnTo>
                  <a:lnTo>
                    <a:pt x="268" y="6"/>
                  </a:lnTo>
                  <a:lnTo>
                    <a:pt x="267" y="4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60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69">
              <a:extLst>
                <a:ext uri="{FF2B5EF4-FFF2-40B4-BE49-F238E27FC236}">
                  <a16:creationId xmlns:a16="http://schemas.microsoft.com/office/drawing/2014/main" id="{E71680FB-4E90-4ABC-94F5-98296E4E1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088" y="3259138"/>
              <a:ext cx="87313" cy="85725"/>
            </a:xfrm>
            <a:custGeom>
              <a:avLst/>
              <a:gdLst>
                <a:gd name="T0" fmla="*/ 256 w 272"/>
                <a:gd name="T1" fmla="*/ 0 h 270"/>
                <a:gd name="T2" fmla="*/ 15 w 272"/>
                <a:gd name="T3" fmla="*/ 0 h 270"/>
                <a:gd name="T4" fmla="*/ 12 w 272"/>
                <a:gd name="T5" fmla="*/ 0 h 270"/>
                <a:gd name="T6" fmla="*/ 9 w 272"/>
                <a:gd name="T7" fmla="*/ 1 h 270"/>
                <a:gd name="T8" fmla="*/ 7 w 272"/>
                <a:gd name="T9" fmla="*/ 2 h 270"/>
                <a:gd name="T10" fmla="*/ 5 w 272"/>
                <a:gd name="T11" fmla="*/ 4 h 270"/>
                <a:gd name="T12" fmla="*/ 3 w 272"/>
                <a:gd name="T13" fmla="*/ 6 h 270"/>
                <a:gd name="T14" fmla="*/ 2 w 272"/>
                <a:gd name="T15" fmla="*/ 8 h 270"/>
                <a:gd name="T16" fmla="*/ 0 w 272"/>
                <a:gd name="T17" fmla="*/ 12 h 270"/>
                <a:gd name="T18" fmla="*/ 0 w 272"/>
                <a:gd name="T19" fmla="*/ 15 h 270"/>
                <a:gd name="T20" fmla="*/ 0 w 272"/>
                <a:gd name="T21" fmla="*/ 255 h 270"/>
                <a:gd name="T22" fmla="*/ 0 w 272"/>
                <a:gd name="T23" fmla="*/ 258 h 270"/>
                <a:gd name="T24" fmla="*/ 2 w 272"/>
                <a:gd name="T25" fmla="*/ 261 h 270"/>
                <a:gd name="T26" fmla="*/ 3 w 272"/>
                <a:gd name="T27" fmla="*/ 264 h 270"/>
                <a:gd name="T28" fmla="*/ 5 w 272"/>
                <a:gd name="T29" fmla="*/ 266 h 270"/>
                <a:gd name="T30" fmla="*/ 7 w 272"/>
                <a:gd name="T31" fmla="*/ 268 h 270"/>
                <a:gd name="T32" fmla="*/ 9 w 272"/>
                <a:gd name="T33" fmla="*/ 269 h 270"/>
                <a:gd name="T34" fmla="*/ 12 w 272"/>
                <a:gd name="T35" fmla="*/ 270 h 270"/>
                <a:gd name="T36" fmla="*/ 15 w 272"/>
                <a:gd name="T37" fmla="*/ 270 h 270"/>
                <a:gd name="T38" fmla="*/ 256 w 272"/>
                <a:gd name="T39" fmla="*/ 270 h 270"/>
                <a:gd name="T40" fmla="*/ 259 w 272"/>
                <a:gd name="T41" fmla="*/ 270 h 270"/>
                <a:gd name="T42" fmla="*/ 262 w 272"/>
                <a:gd name="T43" fmla="*/ 269 h 270"/>
                <a:gd name="T44" fmla="*/ 264 w 272"/>
                <a:gd name="T45" fmla="*/ 268 h 270"/>
                <a:gd name="T46" fmla="*/ 266 w 272"/>
                <a:gd name="T47" fmla="*/ 266 h 270"/>
                <a:gd name="T48" fmla="*/ 269 w 272"/>
                <a:gd name="T49" fmla="*/ 264 h 270"/>
                <a:gd name="T50" fmla="*/ 270 w 272"/>
                <a:gd name="T51" fmla="*/ 261 h 270"/>
                <a:gd name="T52" fmla="*/ 271 w 272"/>
                <a:gd name="T53" fmla="*/ 258 h 270"/>
                <a:gd name="T54" fmla="*/ 271 w 272"/>
                <a:gd name="T55" fmla="*/ 255 h 270"/>
                <a:gd name="T56" fmla="*/ 272 w 272"/>
                <a:gd name="T57" fmla="*/ 15 h 270"/>
                <a:gd name="T58" fmla="*/ 271 w 272"/>
                <a:gd name="T59" fmla="*/ 12 h 270"/>
                <a:gd name="T60" fmla="*/ 270 w 272"/>
                <a:gd name="T61" fmla="*/ 8 h 270"/>
                <a:gd name="T62" fmla="*/ 269 w 272"/>
                <a:gd name="T63" fmla="*/ 6 h 270"/>
                <a:gd name="T64" fmla="*/ 266 w 272"/>
                <a:gd name="T65" fmla="*/ 4 h 270"/>
                <a:gd name="T66" fmla="*/ 264 w 272"/>
                <a:gd name="T67" fmla="*/ 2 h 270"/>
                <a:gd name="T68" fmla="*/ 262 w 272"/>
                <a:gd name="T69" fmla="*/ 1 h 270"/>
                <a:gd name="T70" fmla="*/ 259 w 272"/>
                <a:gd name="T71" fmla="*/ 0 h 270"/>
                <a:gd name="T72" fmla="*/ 256 w 272"/>
                <a:gd name="T7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" h="270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5"/>
                  </a:lnTo>
                  <a:lnTo>
                    <a:pt x="0" y="258"/>
                  </a:lnTo>
                  <a:lnTo>
                    <a:pt x="2" y="261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69"/>
                  </a:lnTo>
                  <a:lnTo>
                    <a:pt x="12" y="270"/>
                  </a:lnTo>
                  <a:lnTo>
                    <a:pt x="15" y="270"/>
                  </a:lnTo>
                  <a:lnTo>
                    <a:pt x="256" y="270"/>
                  </a:lnTo>
                  <a:lnTo>
                    <a:pt x="259" y="270"/>
                  </a:lnTo>
                  <a:lnTo>
                    <a:pt x="262" y="269"/>
                  </a:lnTo>
                  <a:lnTo>
                    <a:pt x="264" y="268"/>
                  </a:lnTo>
                  <a:lnTo>
                    <a:pt x="266" y="266"/>
                  </a:lnTo>
                  <a:lnTo>
                    <a:pt x="269" y="264"/>
                  </a:lnTo>
                  <a:lnTo>
                    <a:pt x="270" y="261"/>
                  </a:lnTo>
                  <a:lnTo>
                    <a:pt x="271" y="258"/>
                  </a:lnTo>
                  <a:lnTo>
                    <a:pt x="271" y="255"/>
                  </a:lnTo>
                  <a:lnTo>
                    <a:pt x="272" y="15"/>
                  </a:lnTo>
                  <a:lnTo>
                    <a:pt x="271" y="12"/>
                  </a:lnTo>
                  <a:lnTo>
                    <a:pt x="270" y="8"/>
                  </a:lnTo>
                  <a:lnTo>
                    <a:pt x="269" y="6"/>
                  </a:lnTo>
                  <a:lnTo>
                    <a:pt x="266" y="4"/>
                  </a:lnTo>
                  <a:lnTo>
                    <a:pt x="264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9B72E1F-3C79-432A-8755-50B2E74B4FF1}"/>
              </a:ext>
            </a:extLst>
          </p:cNvPr>
          <p:cNvGrpSpPr/>
          <p:nvPr/>
        </p:nvGrpSpPr>
        <p:grpSpPr>
          <a:xfrm>
            <a:off x="6714282" y="5180259"/>
            <a:ext cx="336153" cy="347679"/>
            <a:chOff x="3181350" y="1920875"/>
            <a:chExt cx="277813" cy="287338"/>
          </a:xfrm>
          <a:solidFill>
            <a:schemeClr val="bg1"/>
          </a:solidFill>
        </p:grpSpPr>
        <p:sp>
          <p:nvSpPr>
            <p:cNvPr id="140" name="Rectangle 780">
              <a:extLst>
                <a:ext uri="{FF2B5EF4-FFF2-40B4-BE49-F238E27FC236}">
                  <a16:creationId xmlns:a16="http://schemas.microsoft.com/office/drawing/2014/main" id="{6B8A034E-A64F-47D0-9AF8-166052A4A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065338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781">
              <a:extLst>
                <a:ext uri="{FF2B5EF4-FFF2-40B4-BE49-F238E27FC236}">
                  <a16:creationId xmlns:a16="http://schemas.microsoft.com/office/drawing/2014/main" id="{386F60AA-D4DE-4A44-B78B-134BFAB8D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132013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782">
              <a:extLst>
                <a:ext uri="{FF2B5EF4-FFF2-40B4-BE49-F238E27FC236}">
                  <a16:creationId xmlns:a16="http://schemas.microsoft.com/office/drawing/2014/main" id="{65EA89C7-0228-4581-9C6A-0159CD500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2160588"/>
              <a:ext cx="85725" cy="47625"/>
            </a:xfrm>
            <a:custGeom>
              <a:avLst/>
              <a:gdLst>
                <a:gd name="T0" fmla="*/ 0 w 271"/>
                <a:gd name="T1" fmla="*/ 77 h 152"/>
                <a:gd name="T2" fmla="*/ 0 w 271"/>
                <a:gd name="T3" fmla="*/ 84 h 152"/>
                <a:gd name="T4" fmla="*/ 1 w 271"/>
                <a:gd name="T5" fmla="*/ 92 h 152"/>
                <a:gd name="T6" fmla="*/ 4 w 271"/>
                <a:gd name="T7" fmla="*/ 99 h 152"/>
                <a:gd name="T8" fmla="*/ 6 w 271"/>
                <a:gd name="T9" fmla="*/ 105 h 152"/>
                <a:gd name="T10" fmla="*/ 9 w 271"/>
                <a:gd name="T11" fmla="*/ 112 h 152"/>
                <a:gd name="T12" fmla="*/ 13 w 271"/>
                <a:gd name="T13" fmla="*/ 118 h 152"/>
                <a:gd name="T14" fmla="*/ 17 w 271"/>
                <a:gd name="T15" fmla="*/ 124 h 152"/>
                <a:gd name="T16" fmla="*/ 22 w 271"/>
                <a:gd name="T17" fmla="*/ 129 h 152"/>
                <a:gd name="T18" fmla="*/ 27 w 271"/>
                <a:gd name="T19" fmla="*/ 134 h 152"/>
                <a:gd name="T20" fmla="*/ 32 w 271"/>
                <a:gd name="T21" fmla="*/ 139 h 152"/>
                <a:gd name="T22" fmla="*/ 39 w 271"/>
                <a:gd name="T23" fmla="*/ 142 h 152"/>
                <a:gd name="T24" fmla="*/ 45 w 271"/>
                <a:gd name="T25" fmla="*/ 145 h 152"/>
                <a:gd name="T26" fmla="*/ 53 w 271"/>
                <a:gd name="T27" fmla="*/ 148 h 152"/>
                <a:gd name="T28" fmla="*/ 60 w 271"/>
                <a:gd name="T29" fmla="*/ 149 h 152"/>
                <a:gd name="T30" fmla="*/ 68 w 271"/>
                <a:gd name="T31" fmla="*/ 152 h 152"/>
                <a:gd name="T32" fmla="*/ 75 w 271"/>
                <a:gd name="T33" fmla="*/ 152 h 152"/>
                <a:gd name="T34" fmla="*/ 195 w 271"/>
                <a:gd name="T35" fmla="*/ 152 h 152"/>
                <a:gd name="T36" fmla="*/ 203 w 271"/>
                <a:gd name="T37" fmla="*/ 152 h 152"/>
                <a:gd name="T38" fmla="*/ 211 w 271"/>
                <a:gd name="T39" fmla="*/ 149 h 152"/>
                <a:gd name="T40" fmla="*/ 218 w 271"/>
                <a:gd name="T41" fmla="*/ 148 h 152"/>
                <a:gd name="T42" fmla="*/ 224 w 271"/>
                <a:gd name="T43" fmla="*/ 145 h 152"/>
                <a:gd name="T44" fmla="*/ 231 w 271"/>
                <a:gd name="T45" fmla="*/ 142 h 152"/>
                <a:gd name="T46" fmla="*/ 237 w 271"/>
                <a:gd name="T47" fmla="*/ 139 h 152"/>
                <a:gd name="T48" fmla="*/ 244 w 271"/>
                <a:gd name="T49" fmla="*/ 134 h 152"/>
                <a:gd name="T50" fmla="*/ 249 w 271"/>
                <a:gd name="T51" fmla="*/ 129 h 152"/>
                <a:gd name="T52" fmla="*/ 253 w 271"/>
                <a:gd name="T53" fmla="*/ 124 h 152"/>
                <a:gd name="T54" fmla="*/ 258 w 271"/>
                <a:gd name="T55" fmla="*/ 118 h 152"/>
                <a:gd name="T56" fmla="*/ 262 w 271"/>
                <a:gd name="T57" fmla="*/ 112 h 152"/>
                <a:gd name="T58" fmla="*/ 265 w 271"/>
                <a:gd name="T59" fmla="*/ 105 h 152"/>
                <a:gd name="T60" fmla="*/ 267 w 271"/>
                <a:gd name="T61" fmla="*/ 99 h 152"/>
                <a:gd name="T62" fmla="*/ 269 w 271"/>
                <a:gd name="T63" fmla="*/ 92 h 152"/>
                <a:gd name="T64" fmla="*/ 271 w 271"/>
                <a:gd name="T65" fmla="*/ 84 h 152"/>
                <a:gd name="T66" fmla="*/ 271 w 271"/>
                <a:gd name="T67" fmla="*/ 77 h 152"/>
                <a:gd name="T68" fmla="*/ 271 w 271"/>
                <a:gd name="T69" fmla="*/ 0 h 152"/>
                <a:gd name="T70" fmla="*/ 0 w 271"/>
                <a:gd name="T71" fmla="*/ 0 h 152"/>
                <a:gd name="T72" fmla="*/ 0 w 271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152">
                  <a:moveTo>
                    <a:pt x="0" y="77"/>
                  </a:moveTo>
                  <a:lnTo>
                    <a:pt x="0" y="84"/>
                  </a:lnTo>
                  <a:lnTo>
                    <a:pt x="1" y="92"/>
                  </a:lnTo>
                  <a:lnTo>
                    <a:pt x="4" y="99"/>
                  </a:lnTo>
                  <a:lnTo>
                    <a:pt x="6" y="105"/>
                  </a:lnTo>
                  <a:lnTo>
                    <a:pt x="9" y="112"/>
                  </a:lnTo>
                  <a:lnTo>
                    <a:pt x="13" y="118"/>
                  </a:lnTo>
                  <a:lnTo>
                    <a:pt x="17" y="124"/>
                  </a:lnTo>
                  <a:lnTo>
                    <a:pt x="22" y="129"/>
                  </a:lnTo>
                  <a:lnTo>
                    <a:pt x="27" y="134"/>
                  </a:lnTo>
                  <a:lnTo>
                    <a:pt x="32" y="139"/>
                  </a:lnTo>
                  <a:lnTo>
                    <a:pt x="39" y="142"/>
                  </a:lnTo>
                  <a:lnTo>
                    <a:pt x="45" y="145"/>
                  </a:lnTo>
                  <a:lnTo>
                    <a:pt x="53" y="148"/>
                  </a:lnTo>
                  <a:lnTo>
                    <a:pt x="60" y="149"/>
                  </a:lnTo>
                  <a:lnTo>
                    <a:pt x="68" y="152"/>
                  </a:lnTo>
                  <a:lnTo>
                    <a:pt x="75" y="152"/>
                  </a:lnTo>
                  <a:lnTo>
                    <a:pt x="195" y="152"/>
                  </a:lnTo>
                  <a:lnTo>
                    <a:pt x="203" y="152"/>
                  </a:lnTo>
                  <a:lnTo>
                    <a:pt x="211" y="149"/>
                  </a:lnTo>
                  <a:lnTo>
                    <a:pt x="218" y="148"/>
                  </a:lnTo>
                  <a:lnTo>
                    <a:pt x="224" y="145"/>
                  </a:lnTo>
                  <a:lnTo>
                    <a:pt x="231" y="142"/>
                  </a:lnTo>
                  <a:lnTo>
                    <a:pt x="237" y="139"/>
                  </a:lnTo>
                  <a:lnTo>
                    <a:pt x="244" y="134"/>
                  </a:lnTo>
                  <a:lnTo>
                    <a:pt x="249" y="129"/>
                  </a:lnTo>
                  <a:lnTo>
                    <a:pt x="253" y="124"/>
                  </a:lnTo>
                  <a:lnTo>
                    <a:pt x="258" y="118"/>
                  </a:lnTo>
                  <a:lnTo>
                    <a:pt x="262" y="112"/>
                  </a:lnTo>
                  <a:lnTo>
                    <a:pt x="265" y="105"/>
                  </a:lnTo>
                  <a:lnTo>
                    <a:pt x="267" y="99"/>
                  </a:lnTo>
                  <a:lnTo>
                    <a:pt x="269" y="92"/>
                  </a:lnTo>
                  <a:lnTo>
                    <a:pt x="271" y="84"/>
                  </a:lnTo>
                  <a:lnTo>
                    <a:pt x="271" y="77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783">
              <a:extLst>
                <a:ext uri="{FF2B5EF4-FFF2-40B4-BE49-F238E27FC236}">
                  <a16:creationId xmlns:a16="http://schemas.microsoft.com/office/drawing/2014/main" id="{2EB06978-C9B9-4054-996F-DA5B55D86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093913"/>
              <a:ext cx="85725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784">
              <a:extLst>
                <a:ext uri="{FF2B5EF4-FFF2-40B4-BE49-F238E27FC236}">
                  <a16:creationId xmlns:a16="http://schemas.microsoft.com/office/drawing/2014/main" id="{A0D79AF1-4849-4411-AEB6-927F7DAF1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1920875"/>
              <a:ext cx="85725" cy="134938"/>
            </a:xfrm>
            <a:custGeom>
              <a:avLst/>
              <a:gdLst>
                <a:gd name="T0" fmla="*/ 256 w 271"/>
                <a:gd name="T1" fmla="*/ 0 h 422"/>
                <a:gd name="T2" fmla="*/ 252 w 271"/>
                <a:gd name="T3" fmla="*/ 0 h 422"/>
                <a:gd name="T4" fmla="*/ 250 w 271"/>
                <a:gd name="T5" fmla="*/ 2 h 422"/>
                <a:gd name="T6" fmla="*/ 247 w 271"/>
                <a:gd name="T7" fmla="*/ 3 h 422"/>
                <a:gd name="T8" fmla="*/ 245 w 271"/>
                <a:gd name="T9" fmla="*/ 5 h 422"/>
                <a:gd name="T10" fmla="*/ 243 w 271"/>
                <a:gd name="T11" fmla="*/ 7 h 422"/>
                <a:gd name="T12" fmla="*/ 242 w 271"/>
                <a:gd name="T13" fmla="*/ 9 h 422"/>
                <a:gd name="T14" fmla="*/ 241 w 271"/>
                <a:gd name="T15" fmla="*/ 12 h 422"/>
                <a:gd name="T16" fmla="*/ 241 w 271"/>
                <a:gd name="T17" fmla="*/ 15 h 422"/>
                <a:gd name="T18" fmla="*/ 241 w 271"/>
                <a:gd name="T19" fmla="*/ 226 h 422"/>
                <a:gd name="T20" fmla="*/ 239 w 271"/>
                <a:gd name="T21" fmla="*/ 235 h 422"/>
                <a:gd name="T22" fmla="*/ 237 w 271"/>
                <a:gd name="T23" fmla="*/ 244 h 422"/>
                <a:gd name="T24" fmla="*/ 233 w 271"/>
                <a:gd name="T25" fmla="*/ 251 h 422"/>
                <a:gd name="T26" fmla="*/ 228 w 271"/>
                <a:gd name="T27" fmla="*/ 258 h 422"/>
                <a:gd name="T28" fmla="*/ 220 w 271"/>
                <a:gd name="T29" fmla="*/ 263 h 422"/>
                <a:gd name="T30" fmla="*/ 213 w 271"/>
                <a:gd name="T31" fmla="*/ 268 h 422"/>
                <a:gd name="T32" fmla="*/ 204 w 271"/>
                <a:gd name="T33" fmla="*/ 271 h 422"/>
                <a:gd name="T34" fmla="*/ 195 w 271"/>
                <a:gd name="T35" fmla="*/ 271 h 422"/>
                <a:gd name="T36" fmla="*/ 75 w 271"/>
                <a:gd name="T37" fmla="*/ 271 h 422"/>
                <a:gd name="T38" fmla="*/ 66 w 271"/>
                <a:gd name="T39" fmla="*/ 271 h 422"/>
                <a:gd name="T40" fmla="*/ 57 w 271"/>
                <a:gd name="T41" fmla="*/ 268 h 422"/>
                <a:gd name="T42" fmla="*/ 50 w 271"/>
                <a:gd name="T43" fmla="*/ 263 h 422"/>
                <a:gd name="T44" fmla="*/ 43 w 271"/>
                <a:gd name="T45" fmla="*/ 258 h 422"/>
                <a:gd name="T46" fmla="*/ 38 w 271"/>
                <a:gd name="T47" fmla="*/ 251 h 422"/>
                <a:gd name="T48" fmla="*/ 34 w 271"/>
                <a:gd name="T49" fmla="*/ 244 h 422"/>
                <a:gd name="T50" fmla="*/ 30 w 271"/>
                <a:gd name="T51" fmla="*/ 235 h 422"/>
                <a:gd name="T52" fmla="*/ 30 w 271"/>
                <a:gd name="T53" fmla="*/ 226 h 422"/>
                <a:gd name="T54" fmla="*/ 30 w 271"/>
                <a:gd name="T55" fmla="*/ 15 h 422"/>
                <a:gd name="T56" fmla="*/ 29 w 271"/>
                <a:gd name="T57" fmla="*/ 12 h 422"/>
                <a:gd name="T58" fmla="*/ 28 w 271"/>
                <a:gd name="T59" fmla="*/ 9 h 422"/>
                <a:gd name="T60" fmla="*/ 27 w 271"/>
                <a:gd name="T61" fmla="*/ 7 h 422"/>
                <a:gd name="T62" fmla="*/ 25 w 271"/>
                <a:gd name="T63" fmla="*/ 5 h 422"/>
                <a:gd name="T64" fmla="*/ 23 w 271"/>
                <a:gd name="T65" fmla="*/ 3 h 422"/>
                <a:gd name="T66" fmla="*/ 21 w 271"/>
                <a:gd name="T67" fmla="*/ 2 h 422"/>
                <a:gd name="T68" fmla="*/ 17 w 271"/>
                <a:gd name="T69" fmla="*/ 0 h 422"/>
                <a:gd name="T70" fmla="*/ 15 w 271"/>
                <a:gd name="T71" fmla="*/ 0 h 422"/>
                <a:gd name="T72" fmla="*/ 12 w 271"/>
                <a:gd name="T73" fmla="*/ 0 h 422"/>
                <a:gd name="T74" fmla="*/ 9 w 271"/>
                <a:gd name="T75" fmla="*/ 2 h 422"/>
                <a:gd name="T76" fmla="*/ 7 w 271"/>
                <a:gd name="T77" fmla="*/ 3 h 422"/>
                <a:gd name="T78" fmla="*/ 5 w 271"/>
                <a:gd name="T79" fmla="*/ 5 h 422"/>
                <a:gd name="T80" fmla="*/ 2 w 271"/>
                <a:gd name="T81" fmla="*/ 7 h 422"/>
                <a:gd name="T82" fmla="*/ 1 w 271"/>
                <a:gd name="T83" fmla="*/ 9 h 422"/>
                <a:gd name="T84" fmla="*/ 0 w 271"/>
                <a:gd name="T85" fmla="*/ 12 h 422"/>
                <a:gd name="T86" fmla="*/ 0 w 271"/>
                <a:gd name="T87" fmla="*/ 15 h 422"/>
                <a:gd name="T88" fmla="*/ 0 w 271"/>
                <a:gd name="T89" fmla="*/ 226 h 422"/>
                <a:gd name="T90" fmla="*/ 0 w 271"/>
                <a:gd name="T91" fmla="*/ 231 h 422"/>
                <a:gd name="T92" fmla="*/ 0 w 271"/>
                <a:gd name="T93" fmla="*/ 236 h 422"/>
                <a:gd name="T94" fmla="*/ 0 w 271"/>
                <a:gd name="T95" fmla="*/ 239 h 422"/>
                <a:gd name="T96" fmla="*/ 0 w 271"/>
                <a:gd name="T97" fmla="*/ 241 h 422"/>
                <a:gd name="T98" fmla="*/ 0 w 271"/>
                <a:gd name="T99" fmla="*/ 422 h 422"/>
                <a:gd name="T100" fmla="*/ 271 w 271"/>
                <a:gd name="T101" fmla="*/ 422 h 422"/>
                <a:gd name="T102" fmla="*/ 271 w 271"/>
                <a:gd name="T103" fmla="*/ 226 h 422"/>
                <a:gd name="T104" fmla="*/ 271 w 271"/>
                <a:gd name="T105" fmla="*/ 15 h 422"/>
                <a:gd name="T106" fmla="*/ 271 w 271"/>
                <a:gd name="T107" fmla="*/ 12 h 422"/>
                <a:gd name="T108" fmla="*/ 269 w 271"/>
                <a:gd name="T109" fmla="*/ 9 h 422"/>
                <a:gd name="T110" fmla="*/ 268 w 271"/>
                <a:gd name="T111" fmla="*/ 7 h 422"/>
                <a:gd name="T112" fmla="*/ 266 w 271"/>
                <a:gd name="T113" fmla="*/ 5 h 422"/>
                <a:gd name="T114" fmla="*/ 264 w 271"/>
                <a:gd name="T115" fmla="*/ 3 h 422"/>
                <a:gd name="T116" fmla="*/ 262 w 271"/>
                <a:gd name="T117" fmla="*/ 2 h 422"/>
                <a:gd name="T118" fmla="*/ 259 w 271"/>
                <a:gd name="T119" fmla="*/ 0 h 422"/>
                <a:gd name="T120" fmla="*/ 256 w 271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1" h="422">
                  <a:moveTo>
                    <a:pt x="256" y="0"/>
                  </a:moveTo>
                  <a:lnTo>
                    <a:pt x="252" y="0"/>
                  </a:lnTo>
                  <a:lnTo>
                    <a:pt x="250" y="2"/>
                  </a:lnTo>
                  <a:lnTo>
                    <a:pt x="247" y="3"/>
                  </a:lnTo>
                  <a:lnTo>
                    <a:pt x="245" y="5"/>
                  </a:lnTo>
                  <a:lnTo>
                    <a:pt x="243" y="7"/>
                  </a:lnTo>
                  <a:lnTo>
                    <a:pt x="242" y="9"/>
                  </a:lnTo>
                  <a:lnTo>
                    <a:pt x="241" y="12"/>
                  </a:lnTo>
                  <a:lnTo>
                    <a:pt x="241" y="15"/>
                  </a:lnTo>
                  <a:lnTo>
                    <a:pt x="241" y="226"/>
                  </a:lnTo>
                  <a:lnTo>
                    <a:pt x="239" y="235"/>
                  </a:lnTo>
                  <a:lnTo>
                    <a:pt x="237" y="244"/>
                  </a:lnTo>
                  <a:lnTo>
                    <a:pt x="233" y="251"/>
                  </a:lnTo>
                  <a:lnTo>
                    <a:pt x="228" y="258"/>
                  </a:lnTo>
                  <a:lnTo>
                    <a:pt x="220" y="263"/>
                  </a:lnTo>
                  <a:lnTo>
                    <a:pt x="213" y="268"/>
                  </a:lnTo>
                  <a:lnTo>
                    <a:pt x="204" y="271"/>
                  </a:lnTo>
                  <a:lnTo>
                    <a:pt x="195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7" y="268"/>
                  </a:lnTo>
                  <a:lnTo>
                    <a:pt x="50" y="263"/>
                  </a:lnTo>
                  <a:lnTo>
                    <a:pt x="43" y="258"/>
                  </a:lnTo>
                  <a:lnTo>
                    <a:pt x="38" y="251"/>
                  </a:lnTo>
                  <a:lnTo>
                    <a:pt x="34" y="244"/>
                  </a:lnTo>
                  <a:lnTo>
                    <a:pt x="30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29" y="12"/>
                  </a:lnTo>
                  <a:lnTo>
                    <a:pt x="28" y="9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0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1" y="422"/>
                  </a:lnTo>
                  <a:lnTo>
                    <a:pt x="271" y="22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69" y="9"/>
                  </a:lnTo>
                  <a:lnTo>
                    <a:pt x="268" y="7"/>
                  </a:lnTo>
                  <a:lnTo>
                    <a:pt x="266" y="5"/>
                  </a:lnTo>
                  <a:lnTo>
                    <a:pt x="264" y="3"/>
                  </a:lnTo>
                  <a:lnTo>
                    <a:pt x="262" y="2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785">
              <a:extLst>
                <a:ext uri="{FF2B5EF4-FFF2-40B4-BE49-F238E27FC236}">
                  <a16:creationId xmlns:a16="http://schemas.microsoft.com/office/drawing/2014/main" id="{E08152BE-1105-4565-903F-8187B65E0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01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9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7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7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9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5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5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9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7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86">
              <a:extLst>
                <a:ext uri="{FF2B5EF4-FFF2-40B4-BE49-F238E27FC236}">
                  <a16:creationId xmlns:a16="http://schemas.microsoft.com/office/drawing/2014/main" id="{98FED710-13B2-47E9-9E00-A5CAFD390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9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9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5 w 30"/>
                <a:gd name="T43" fmla="*/ 5 h 181"/>
                <a:gd name="T44" fmla="*/ 3 w 30"/>
                <a:gd name="T45" fmla="*/ 7 h 181"/>
                <a:gd name="T46" fmla="*/ 2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2 w 30"/>
                <a:gd name="T57" fmla="*/ 172 h 181"/>
                <a:gd name="T58" fmla="*/ 3 w 30"/>
                <a:gd name="T59" fmla="*/ 174 h 181"/>
                <a:gd name="T60" fmla="*/ 5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9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2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787">
              <a:extLst>
                <a:ext uri="{FF2B5EF4-FFF2-40B4-BE49-F238E27FC236}">
                  <a16:creationId xmlns:a16="http://schemas.microsoft.com/office/drawing/2014/main" id="{84AE3DCC-0A15-4B36-BFE6-12C187376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093913"/>
              <a:ext cx="85725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788">
              <a:extLst>
                <a:ext uri="{FF2B5EF4-FFF2-40B4-BE49-F238E27FC236}">
                  <a16:creationId xmlns:a16="http://schemas.microsoft.com/office/drawing/2014/main" id="{9B583BAF-D6A5-4140-815D-7E8DD414F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132013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789">
              <a:extLst>
                <a:ext uri="{FF2B5EF4-FFF2-40B4-BE49-F238E27FC236}">
                  <a16:creationId xmlns:a16="http://schemas.microsoft.com/office/drawing/2014/main" id="{7B4CC2F5-1DD4-4797-98C1-5F2777913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065338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790">
              <a:extLst>
                <a:ext uri="{FF2B5EF4-FFF2-40B4-BE49-F238E27FC236}">
                  <a16:creationId xmlns:a16="http://schemas.microsoft.com/office/drawing/2014/main" id="{7EF5A3C8-31F6-4AC8-8163-7BDD5CE5F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2160588"/>
              <a:ext cx="85725" cy="47625"/>
            </a:xfrm>
            <a:custGeom>
              <a:avLst/>
              <a:gdLst>
                <a:gd name="T0" fmla="*/ 0 w 270"/>
                <a:gd name="T1" fmla="*/ 77 h 152"/>
                <a:gd name="T2" fmla="*/ 0 w 270"/>
                <a:gd name="T3" fmla="*/ 84 h 152"/>
                <a:gd name="T4" fmla="*/ 1 w 270"/>
                <a:gd name="T5" fmla="*/ 92 h 152"/>
                <a:gd name="T6" fmla="*/ 3 w 270"/>
                <a:gd name="T7" fmla="*/ 99 h 152"/>
                <a:gd name="T8" fmla="*/ 5 w 270"/>
                <a:gd name="T9" fmla="*/ 105 h 152"/>
                <a:gd name="T10" fmla="*/ 9 w 270"/>
                <a:gd name="T11" fmla="*/ 112 h 152"/>
                <a:gd name="T12" fmla="*/ 13 w 270"/>
                <a:gd name="T13" fmla="*/ 118 h 152"/>
                <a:gd name="T14" fmla="*/ 17 w 270"/>
                <a:gd name="T15" fmla="*/ 124 h 152"/>
                <a:gd name="T16" fmla="*/ 21 w 270"/>
                <a:gd name="T17" fmla="*/ 129 h 152"/>
                <a:gd name="T18" fmla="*/ 27 w 270"/>
                <a:gd name="T19" fmla="*/ 134 h 152"/>
                <a:gd name="T20" fmla="*/ 33 w 270"/>
                <a:gd name="T21" fmla="*/ 139 h 152"/>
                <a:gd name="T22" fmla="*/ 40 w 270"/>
                <a:gd name="T23" fmla="*/ 142 h 152"/>
                <a:gd name="T24" fmla="*/ 46 w 270"/>
                <a:gd name="T25" fmla="*/ 145 h 152"/>
                <a:gd name="T26" fmla="*/ 52 w 270"/>
                <a:gd name="T27" fmla="*/ 148 h 152"/>
                <a:gd name="T28" fmla="*/ 60 w 270"/>
                <a:gd name="T29" fmla="*/ 149 h 152"/>
                <a:gd name="T30" fmla="*/ 67 w 270"/>
                <a:gd name="T31" fmla="*/ 152 h 152"/>
                <a:gd name="T32" fmla="*/ 75 w 270"/>
                <a:gd name="T33" fmla="*/ 152 h 152"/>
                <a:gd name="T34" fmla="*/ 195 w 270"/>
                <a:gd name="T35" fmla="*/ 152 h 152"/>
                <a:gd name="T36" fmla="*/ 203 w 270"/>
                <a:gd name="T37" fmla="*/ 152 h 152"/>
                <a:gd name="T38" fmla="*/ 210 w 270"/>
                <a:gd name="T39" fmla="*/ 149 h 152"/>
                <a:gd name="T40" fmla="*/ 218 w 270"/>
                <a:gd name="T41" fmla="*/ 148 h 152"/>
                <a:gd name="T42" fmla="*/ 225 w 270"/>
                <a:gd name="T43" fmla="*/ 145 h 152"/>
                <a:gd name="T44" fmla="*/ 232 w 270"/>
                <a:gd name="T45" fmla="*/ 142 h 152"/>
                <a:gd name="T46" fmla="*/ 238 w 270"/>
                <a:gd name="T47" fmla="*/ 139 h 152"/>
                <a:gd name="T48" fmla="*/ 243 w 270"/>
                <a:gd name="T49" fmla="*/ 134 h 152"/>
                <a:gd name="T50" fmla="*/ 249 w 270"/>
                <a:gd name="T51" fmla="*/ 129 h 152"/>
                <a:gd name="T52" fmla="*/ 253 w 270"/>
                <a:gd name="T53" fmla="*/ 124 h 152"/>
                <a:gd name="T54" fmla="*/ 257 w 270"/>
                <a:gd name="T55" fmla="*/ 118 h 152"/>
                <a:gd name="T56" fmla="*/ 262 w 270"/>
                <a:gd name="T57" fmla="*/ 112 h 152"/>
                <a:gd name="T58" fmla="*/ 265 w 270"/>
                <a:gd name="T59" fmla="*/ 105 h 152"/>
                <a:gd name="T60" fmla="*/ 267 w 270"/>
                <a:gd name="T61" fmla="*/ 99 h 152"/>
                <a:gd name="T62" fmla="*/ 269 w 270"/>
                <a:gd name="T63" fmla="*/ 92 h 152"/>
                <a:gd name="T64" fmla="*/ 270 w 270"/>
                <a:gd name="T65" fmla="*/ 84 h 152"/>
                <a:gd name="T66" fmla="*/ 270 w 270"/>
                <a:gd name="T67" fmla="*/ 77 h 152"/>
                <a:gd name="T68" fmla="*/ 270 w 270"/>
                <a:gd name="T69" fmla="*/ 0 h 152"/>
                <a:gd name="T70" fmla="*/ 0 w 270"/>
                <a:gd name="T71" fmla="*/ 0 h 152"/>
                <a:gd name="T72" fmla="*/ 0 w 270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0" h="152">
                  <a:moveTo>
                    <a:pt x="0" y="77"/>
                  </a:moveTo>
                  <a:lnTo>
                    <a:pt x="0" y="84"/>
                  </a:lnTo>
                  <a:lnTo>
                    <a:pt x="1" y="92"/>
                  </a:lnTo>
                  <a:lnTo>
                    <a:pt x="3" y="99"/>
                  </a:lnTo>
                  <a:lnTo>
                    <a:pt x="5" y="105"/>
                  </a:lnTo>
                  <a:lnTo>
                    <a:pt x="9" y="112"/>
                  </a:lnTo>
                  <a:lnTo>
                    <a:pt x="13" y="118"/>
                  </a:lnTo>
                  <a:lnTo>
                    <a:pt x="17" y="124"/>
                  </a:lnTo>
                  <a:lnTo>
                    <a:pt x="21" y="129"/>
                  </a:lnTo>
                  <a:lnTo>
                    <a:pt x="27" y="134"/>
                  </a:lnTo>
                  <a:lnTo>
                    <a:pt x="33" y="139"/>
                  </a:lnTo>
                  <a:lnTo>
                    <a:pt x="40" y="142"/>
                  </a:lnTo>
                  <a:lnTo>
                    <a:pt x="46" y="145"/>
                  </a:lnTo>
                  <a:lnTo>
                    <a:pt x="52" y="148"/>
                  </a:lnTo>
                  <a:lnTo>
                    <a:pt x="60" y="149"/>
                  </a:lnTo>
                  <a:lnTo>
                    <a:pt x="67" y="152"/>
                  </a:lnTo>
                  <a:lnTo>
                    <a:pt x="75" y="152"/>
                  </a:lnTo>
                  <a:lnTo>
                    <a:pt x="195" y="152"/>
                  </a:lnTo>
                  <a:lnTo>
                    <a:pt x="203" y="152"/>
                  </a:lnTo>
                  <a:lnTo>
                    <a:pt x="210" y="149"/>
                  </a:lnTo>
                  <a:lnTo>
                    <a:pt x="218" y="148"/>
                  </a:lnTo>
                  <a:lnTo>
                    <a:pt x="225" y="145"/>
                  </a:lnTo>
                  <a:lnTo>
                    <a:pt x="232" y="142"/>
                  </a:lnTo>
                  <a:lnTo>
                    <a:pt x="238" y="139"/>
                  </a:lnTo>
                  <a:lnTo>
                    <a:pt x="243" y="134"/>
                  </a:lnTo>
                  <a:lnTo>
                    <a:pt x="249" y="129"/>
                  </a:lnTo>
                  <a:lnTo>
                    <a:pt x="253" y="124"/>
                  </a:lnTo>
                  <a:lnTo>
                    <a:pt x="257" y="118"/>
                  </a:lnTo>
                  <a:lnTo>
                    <a:pt x="262" y="112"/>
                  </a:lnTo>
                  <a:lnTo>
                    <a:pt x="265" y="105"/>
                  </a:lnTo>
                  <a:lnTo>
                    <a:pt x="267" y="99"/>
                  </a:lnTo>
                  <a:lnTo>
                    <a:pt x="269" y="92"/>
                  </a:lnTo>
                  <a:lnTo>
                    <a:pt x="270" y="84"/>
                  </a:lnTo>
                  <a:lnTo>
                    <a:pt x="270" y="77"/>
                  </a:lnTo>
                  <a:lnTo>
                    <a:pt x="270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791">
              <a:extLst>
                <a:ext uri="{FF2B5EF4-FFF2-40B4-BE49-F238E27FC236}">
                  <a16:creationId xmlns:a16="http://schemas.microsoft.com/office/drawing/2014/main" id="{E08C3965-903C-4A93-81E7-A8AA7AFA6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920875"/>
              <a:ext cx="85725" cy="134938"/>
            </a:xfrm>
            <a:custGeom>
              <a:avLst/>
              <a:gdLst>
                <a:gd name="T0" fmla="*/ 255 w 270"/>
                <a:gd name="T1" fmla="*/ 0 h 422"/>
                <a:gd name="T2" fmla="*/ 253 w 270"/>
                <a:gd name="T3" fmla="*/ 0 h 422"/>
                <a:gd name="T4" fmla="*/ 250 w 270"/>
                <a:gd name="T5" fmla="*/ 2 h 422"/>
                <a:gd name="T6" fmla="*/ 248 w 270"/>
                <a:gd name="T7" fmla="*/ 3 h 422"/>
                <a:gd name="T8" fmla="*/ 246 w 270"/>
                <a:gd name="T9" fmla="*/ 5 h 422"/>
                <a:gd name="T10" fmla="*/ 243 w 270"/>
                <a:gd name="T11" fmla="*/ 7 h 422"/>
                <a:gd name="T12" fmla="*/ 241 w 270"/>
                <a:gd name="T13" fmla="*/ 9 h 422"/>
                <a:gd name="T14" fmla="*/ 241 w 270"/>
                <a:gd name="T15" fmla="*/ 12 h 422"/>
                <a:gd name="T16" fmla="*/ 240 w 270"/>
                <a:gd name="T17" fmla="*/ 15 h 422"/>
                <a:gd name="T18" fmla="*/ 240 w 270"/>
                <a:gd name="T19" fmla="*/ 226 h 422"/>
                <a:gd name="T20" fmla="*/ 240 w 270"/>
                <a:gd name="T21" fmla="*/ 235 h 422"/>
                <a:gd name="T22" fmla="*/ 237 w 270"/>
                <a:gd name="T23" fmla="*/ 244 h 422"/>
                <a:gd name="T24" fmla="*/ 233 w 270"/>
                <a:gd name="T25" fmla="*/ 251 h 422"/>
                <a:gd name="T26" fmla="*/ 227 w 270"/>
                <a:gd name="T27" fmla="*/ 258 h 422"/>
                <a:gd name="T28" fmla="*/ 221 w 270"/>
                <a:gd name="T29" fmla="*/ 263 h 422"/>
                <a:gd name="T30" fmla="*/ 213 w 270"/>
                <a:gd name="T31" fmla="*/ 268 h 422"/>
                <a:gd name="T32" fmla="*/ 205 w 270"/>
                <a:gd name="T33" fmla="*/ 271 h 422"/>
                <a:gd name="T34" fmla="*/ 195 w 270"/>
                <a:gd name="T35" fmla="*/ 271 h 422"/>
                <a:gd name="T36" fmla="*/ 75 w 270"/>
                <a:gd name="T37" fmla="*/ 271 h 422"/>
                <a:gd name="T38" fmla="*/ 66 w 270"/>
                <a:gd name="T39" fmla="*/ 271 h 422"/>
                <a:gd name="T40" fmla="*/ 58 w 270"/>
                <a:gd name="T41" fmla="*/ 268 h 422"/>
                <a:gd name="T42" fmla="*/ 49 w 270"/>
                <a:gd name="T43" fmla="*/ 263 h 422"/>
                <a:gd name="T44" fmla="*/ 43 w 270"/>
                <a:gd name="T45" fmla="*/ 258 h 422"/>
                <a:gd name="T46" fmla="*/ 37 w 270"/>
                <a:gd name="T47" fmla="*/ 251 h 422"/>
                <a:gd name="T48" fmla="*/ 33 w 270"/>
                <a:gd name="T49" fmla="*/ 244 h 422"/>
                <a:gd name="T50" fmla="*/ 31 w 270"/>
                <a:gd name="T51" fmla="*/ 235 h 422"/>
                <a:gd name="T52" fmla="*/ 30 w 270"/>
                <a:gd name="T53" fmla="*/ 226 h 422"/>
                <a:gd name="T54" fmla="*/ 30 w 270"/>
                <a:gd name="T55" fmla="*/ 15 h 422"/>
                <a:gd name="T56" fmla="*/ 30 w 270"/>
                <a:gd name="T57" fmla="*/ 12 h 422"/>
                <a:gd name="T58" fmla="*/ 29 w 270"/>
                <a:gd name="T59" fmla="*/ 9 h 422"/>
                <a:gd name="T60" fmla="*/ 27 w 270"/>
                <a:gd name="T61" fmla="*/ 7 h 422"/>
                <a:gd name="T62" fmla="*/ 26 w 270"/>
                <a:gd name="T63" fmla="*/ 5 h 422"/>
                <a:gd name="T64" fmla="*/ 24 w 270"/>
                <a:gd name="T65" fmla="*/ 3 h 422"/>
                <a:gd name="T66" fmla="*/ 20 w 270"/>
                <a:gd name="T67" fmla="*/ 2 h 422"/>
                <a:gd name="T68" fmla="*/ 18 w 270"/>
                <a:gd name="T69" fmla="*/ 0 h 422"/>
                <a:gd name="T70" fmla="*/ 15 w 270"/>
                <a:gd name="T71" fmla="*/ 0 h 422"/>
                <a:gd name="T72" fmla="*/ 12 w 270"/>
                <a:gd name="T73" fmla="*/ 0 h 422"/>
                <a:gd name="T74" fmla="*/ 9 w 270"/>
                <a:gd name="T75" fmla="*/ 2 h 422"/>
                <a:gd name="T76" fmla="*/ 6 w 270"/>
                <a:gd name="T77" fmla="*/ 3 h 422"/>
                <a:gd name="T78" fmla="*/ 4 w 270"/>
                <a:gd name="T79" fmla="*/ 5 h 422"/>
                <a:gd name="T80" fmla="*/ 2 w 270"/>
                <a:gd name="T81" fmla="*/ 7 h 422"/>
                <a:gd name="T82" fmla="*/ 1 w 270"/>
                <a:gd name="T83" fmla="*/ 9 h 422"/>
                <a:gd name="T84" fmla="*/ 0 w 270"/>
                <a:gd name="T85" fmla="*/ 12 h 422"/>
                <a:gd name="T86" fmla="*/ 0 w 270"/>
                <a:gd name="T87" fmla="*/ 15 h 422"/>
                <a:gd name="T88" fmla="*/ 0 w 270"/>
                <a:gd name="T89" fmla="*/ 226 h 422"/>
                <a:gd name="T90" fmla="*/ 0 w 270"/>
                <a:gd name="T91" fmla="*/ 231 h 422"/>
                <a:gd name="T92" fmla="*/ 1 w 270"/>
                <a:gd name="T93" fmla="*/ 236 h 422"/>
                <a:gd name="T94" fmla="*/ 0 w 270"/>
                <a:gd name="T95" fmla="*/ 239 h 422"/>
                <a:gd name="T96" fmla="*/ 0 w 270"/>
                <a:gd name="T97" fmla="*/ 241 h 422"/>
                <a:gd name="T98" fmla="*/ 0 w 270"/>
                <a:gd name="T99" fmla="*/ 422 h 422"/>
                <a:gd name="T100" fmla="*/ 270 w 270"/>
                <a:gd name="T101" fmla="*/ 422 h 422"/>
                <a:gd name="T102" fmla="*/ 270 w 270"/>
                <a:gd name="T103" fmla="*/ 226 h 422"/>
                <a:gd name="T104" fmla="*/ 270 w 270"/>
                <a:gd name="T105" fmla="*/ 15 h 422"/>
                <a:gd name="T106" fmla="*/ 270 w 270"/>
                <a:gd name="T107" fmla="*/ 12 h 422"/>
                <a:gd name="T108" fmla="*/ 269 w 270"/>
                <a:gd name="T109" fmla="*/ 9 h 422"/>
                <a:gd name="T110" fmla="*/ 268 w 270"/>
                <a:gd name="T111" fmla="*/ 7 h 422"/>
                <a:gd name="T112" fmla="*/ 266 w 270"/>
                <a:gd name="T113" fmla="*/ 5 h 422"/>
                <a:gd name="T114" fmla="*/ 264 w 270"/>
                <a:gd name="T115" fmla="*/ 3 h 422"/>
                <a:gd name="T116" fmla="*/ 262 w 270"/>
                <a:gd name="T117" fmla="*/ 2 h 422"/>
                <a:gd name="T118" fmla="*/ 258 w 270"/>
                <a:gd name="T119" fmla="*/ 0 h 422"/>
                <a:gd name="T120" fmla="*/ 255 w 270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0" h="422">
                  <a:moveTo>
                    <a:pt x="255" y="0"/>
                  </a:moveTo>
                  <a:lnTo>
                    <a:pt x="253" y="0"/>
                  </a:lnTo>
                  <a:lnTo>
                    <a:pt x="250" y="2"/>
                  </a:lnTo>
                  <a:lnTo>
                    <a:pt x="248" y="3"/>
                  </a:lnTo>
                  <a:lnTo>
                    <a:pt x="246" y="5"/>
                  </a:lnTo>
                  <a:lnTo>
                    <a:pt x="243" y="7"/>
                  </a:lnTo>
                  <a:lnTo>
                    <a:pt x="241" y="9"/>
                  </a:lnTo>
                  <a:lnTo>
                    <a:pt x="241" y="12"/>
                  </a:lnTo>
                  <a:lnTo>
                    <a:pt x="240" y="15"/>
                  </a:lnTo>
                  <a:lnTo>
                    <a:pt x="240" y="226"/>
                  </a:lnTo>
                  <a:lnTo>
                    <a:pt x="240" y="235"/>
                  </a:lnTo>
                  <a:lnTo>
                    <a:pt x="237" y="244"/>
                  </a:lnTo>
                  <a:lnTo>
                    <a:pt x="233" y="251"/>
                  </a:lnTo>
                  <a:lnTo>
                    <a:pt x="227" y="258"/>
                  </a:lnTo>
                  <a:lnTo>
                    <a:pt x="221" y="263"/>
                  </a:lnTo>
                  <a:lnTo>
                    <a:pt x="213" y="268"/>
                  </a:lnTo>
                  <a:lnTo>
                    <a:pt x="205" y="271"/>
                  </a:lnTo>
                  <a:lnTo>
                    <a:pt x="195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8" y="268"/>
                  </a:lnTo>
                  <a:lnTo>
                    <a:pt x="49" y="263"/>
                  </a:lnTo>
                  <a:lnTo>
                    <a:pt x="43" y="258"/>
                  </a:lnTo>
                  <a:lnTo>
                    <a:pt x="37" y="251"/>
                  </a:lnTo>
                  <a:lnTo>
                    <a:pt x="33" y="244"/>
                  </a:lnTo>
                  <a:lnTo>
                    <a:pt x="31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1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0" y="422"/>
                  </a:lnTo>
                  <a:lnTo>
                    <a:pt x="270" y="226"/>
                  </a:lnTo>
                  <a:lnTo>
                    <a:pt x="270" y="15"/>
                  </a:lnTo>
                  <a:lnTo>
                    <a:pt x="270" y="12"/>
                  </a:lnTo>
                  <a:lnTo>
                    <a:pt x="269" y="9"/>
                  </a:lnTo>
                  <a:lnTo>
                    <a:pt x="268" y="7"/>
                  </a:lnTo>
                  <a:lnTo>
                    <a:pt x="266" y="5"/>
                  </a:lnTo>
                  <a:lnTo>
                    <a:pt x="264" y="3"/>
                  </a:lnTo>
                  <a:lnTo>
                    <a:pt x="262" y="2"/>
                  </a:lnTo>
                  <a:lnTo>
                    <a:pt x="258" y="0"/>
                  </a:lnTo>
                  <a:lnTo>
                    <a:pt x="2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792">
              <a:extLst>
                <a:ext uri="{FF2B5EF4-FFF2-40B4-BE49-F238E27FC236}">
                  <a16:creationId xmlns:a16="http://schemas.microsoft.com/office/drawing/2014/main" id="{3E35C725-35FB-4C07-A625-2EBF3527B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10 w 30"/>
                <a:gd name="T39" fmla="*/ 2 h 181"/>
                <a:gd name="T40" fmla="*/ 6 w 30"/>
                <a:gd name="T41" fmla="*/ 3 h 181"/>
                <a:gd name="T42" fmla="*/ 4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4 w 30"/>
                <a:gd name="T61" fmla="*/ 176 h 181"/>
                <a:gd name="T62" fmla="*/ 6 w 30"/>
                <a:gd name="T63" fmla="*/ 179 h 181"/>
                <a:gd name="T64" fmla="*/ 10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793">
              <a:extLst>
                <a:ext uri="{FF2B5EF4-FFF2-40B4-BE49-F238E27FC236}">
                  <a16:creationId xmlns:a16="http://schemas.microsoft.com/office/drawing/2014/main" id="{2A4DAEDA-DA6D-4876-9646-5BDE72B62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81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2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2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10 w 30"/>
                <a:gd name="T39" fmla="*/ 2 h 181"/>
                <a:gd name="T40" fmla="*/ 7 w 30"/>
                <a:gd name="T41" fmla="*/ 3 h 181"/>
                <a:gd name="T42" fmla="*/ 4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4 w 30"/>
                <a:gd name="T61" fmla="*/ 176 h 181"/>
                <a:gd name="T62" fmla="*/ 7 w 30"/>
                <a:gd name="T63" fmla="*/ 179 h 181"/>
                <a:gd name="T64" fmla="*/ 10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2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7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4" y="176"/>
                  </a:lnTo>
                  <a:lnTo>
                    <a:pt x="7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794">
              <a:extLst>
                <a:ext uri="{FF2B5EF4-FFF2-40B4-BE49-F238E27FC236}">
                  <a16:creationId xmlns:a16="http://schemas.microsoft.com/office/drawing/2014/main" id="{E178E6A6-84A7-4BAE-AA9A-48F59F7A2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2160588"/>
              <a:ext cx="87313" cy="47625"/>
            </a:xfrm>
            <a:custGeom>
              <a:avLst/>
              <a:gdLst>
                <a:gd name="T0" fmla="*/ 0 w 271"/>
                <a:gd name="T1" fmla="*/ 77 h 152"/>
                <a:gd name="T2" fmla="*/ 0 w 271"/>
                <a:gd name="T3" fmla="*/ 84 h 152"/>
                <a:gd name="T4" fmla="*/ 2 w 271"/>
                <a:gd name="T5" fmla="*/ 92 h 152"/>
                <a:gd name="T6" fmla="*/ 3 w 271"/>
                <a:gd name="T7" fmla="*/ 99 h 152"/>
                <a:gd name="T8" fmla="*/ 6 w 271"/>
                <a:gd name="T9" fmla="*/ 105 h 152"/>
                <a:gd name="T10" fmla="*/ 9 w 271"/>
                <a:gd name="T11" fmla="*/ 112 h 152"/>
                <a:gd name="T12" fmla="*/ 12 w 271"/>
                <a:gd name="T13" fmla="*/ 118 h 152"/>
                <a:gd name="T14" fmla="*/ 17 w 271"/>
                <a:gd name="T15" fmla="*/ 124 h 152"/>
                <a:gd name="T16" fmla="*/ 22 w 271"/>
                <a:gd name="T17" fmla="*/ 129 h 152"/>
                <a:gd name="T18" fmla="*/ 27 w 271"/>
                <a:gd name="T19" fmla="*/ 134 h 152"/>
                <a:gd name="T20" fmla="*/ 33 w 271"/>
                <a:gd name="T21" fmla="*/ 139 h 152"/>
                <a:gd name="T22" fmla="*/ 39 w 271"/>
                <a:gd name="T23" fmla="*/ 142 h 152"/>
                <a:gd name="T24" fmla="*/ 46 w 271"/>
                <a:gd name="T25" fmla="*/ 145 h 152"/>
                <a:gd name="T26" fmla="*/ 52 w 271"/>
                <a:gd name="T27" fmla="*/ 148 h 152"/>
                <a:gd name="T28" fmla="*/ 60 w 271"/>
                <a:gd name="T29" fmla="*/ 149 h 152"/>
                <a:gd name="T30" fmla="*/ 67 w 271"/>
                <a:gd name="T31" fmla="*/ 152 h 152"/>
                <a:gd name="T32" fmla="*/ 75 w 271"/>
                <a:gd name="T33" fmla="*/ 152 h 152"/>
                <a:gd name="T34" fmla="*/ 196 w 271"/>
                <a:gd name="T35" fmla="*/ 152 h 152"/>
                <a:gd name="T36" fmla="*/ 203 w 271"/>
                <a:gd name="T37" fmla="*/ 152 h 152"/>
                <a:gd name="T38" fmla="*/ 211 w 271"/>
                <a:gd name="T39" fmla="*/ 149 h 152"/>
                <a:gd name="T40" fmla="*/ 217 w 271"/>
                <a:gd name="T41" fmla="*/ 148 h 152"/>
                <a:gd name="T42" fmla="*/ 225 w 271"/>
                <a:gd name="T43" fmla="*/ 145 h 152"/>
                <a:gd name="T44" fmla="*/ 231 w 271"/>
                <a:gd name="T45" fmla="*/ 142 h 152"/>
                <a:gd name="T46" fmla="*/ 238 w 271"/>
                <a:gd name="T47" fmla="*/ 139 h 152"/>
                <a:gd name="T48" fmla="*/ 243 w 271"/>
                <a:gd name="T49" fmla="*/ 134 h 152"/>
                <a:gd name="T50" fmla="*/ 248 w 271"/>
                <a:gd name="T51" fmla="*/ 129 h 152"/>
                <a:gd name="T52" fmla="*/ 254 w 271"/>
                <a:gd name="T53" fmla="*/ 124 h 152"/>
                <a:gd name="T54" fmla="*/ 258 w 271"/>
                <a:gd name="T55" fmla="*/ 118 h 152"/>
                <a:gd name="T56" fmla="*/ 261 w 271"/>
                <a:gd name="T57" fmla="*/ 112 h 152"/>
                <a:gd name="T58" fmla="*/ 264 w 271"/>
                <a:gd name="T59" fmla="*/ 105 h 152"/>
                <a:gd name="T60" fmla="*/ 268 w 271"/>
                <a:gd name="T61" fmla="*/ 99 h 152"/>
                <a:gd name="T62" fmla="*/ 269 w 271"/>
                <a:gd name="T63" fmla="*/ 92 h 152"/>
                <a:gd name="T64" fmla="*/ 270 w 271"/>
                <a:gd name="T65" fmla="*/ 84 h 152"/>
                <a:gd name="T66" fmla="*/ 271 w 271"/>
                <a:gd name="T67" fmla="*/ 77 h 152"/>
                <a:gd name="T68" fmla="*/ 271 w 271"/>
                <a:gd name="T69" fmla="*/ 0 h 152"/>
                <a:gd name="T70" fmla="*/ 0 w 271"/>
                <a:gd name="T71" fmla="*/ 0 h 152"/>
                <a:gd name="T72" fmla="*/ 0 w 271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152">
                  <a:moveTo>
                    <a:pt x="0" y="77"/>
                  </a:moveTo>
                  <a:lnTo>
                    <a:pt x="0" y="84"/>
                  </a:lnTo>
                  <a:lnTo>
                    <a:pt x="2" y="92"/>
                  </a:lnTo>
                  <a:lnTo>
                    <a:pt x="3" y="99"/>
                  </a:lnTo>
                  <a:lnTo>
                    <a:pt x="6" y="105"/>
                  </a:lnTo>
                  <a:lnTo>
                    <a:pt x="9" y="112"/>
                  </a:lnTo>
                  <a:lnTo>
                    <a:pt x="12" y="118"/>
                  </a:lnTo>
                  <a:lnTo>
                    <a:pt x="17" y="124"/>
                  </a:lnTo>
                  <a:lnTo>
                    <a:pt x="22" y="129"/>
                  </a:lnTo>
                  <a:lnTo>
                    <a:pt x="27" y="134"/>
                  </a:lnTo>
                  <a:lnTo>
                    <a:pt x="33" y="139"/>
                  </a:lnTo>
                  <a:lnTo>
                    <a:pt x="39" y="142"/>
                  </a:lnTo>
                  <a:lnTo>
                    <a:pt x="46" y="145"/>
                  </a:lnTo>
                  <a:lnTo>
                    <a:pt x="52" y="148"/>
                  </a:lnTo>
                  <a:lnTo>
                    <a:pt x="60" y="149"/>
                  </a:lnTo>
                  <a:lnTo>
                    <a:pt x="67" y="152"/>
                  </a:lnTo>
                  <a:lnTo>
                    <a:pt x="75" y="152"/>
                  </a:lnTo>
                  <a:lnTo>
                    <a:pt x="196" y="152"/>
                  </a:lnTo>
                  <a:lnTo>
                    <a:pt x="203" y="152"/>
                  </a:lnTo>
                  <a:lnTo>
                    <a:pt x="211" y="149"/>
                  </a:lnTo>
                  <a:lnTo>
                    <a:pt x="217" y="148"/>
                  </a:lnTo>
                  <a:lnTo>
                    <a:pt x="225" y="145"/>
                  </a:lnTo>
                  <a:lnTo>
                    <a:pt x="231" y="142"/>
                  </a:lnTo>
                  <a:lnTo>
                    <a:pt x="238" y="139"/>
                  </a:lnTo>
                  <a:lnTo>
                    <a:pt x="243" y="134"/>
                  </a:lnTo>
                  <a:lnTo>
                    <a:pt x="248" y="129"/>
                  </a:lnTo>
                  <a:lnTo>
                    <a:pt x="254" y="124"/>
                  </a:lnTo>
                  <a:lnTo>
                    <a:pt x="258" y="118"/>
                  </a:lnTo>
                  <a:lnTo>
                    <a:pt x="261" y="112"/>
                  </a:lnTo>
                  <a:lnTo>
                    <a:pt x="264" y="105"/>
                  </a:lnTo>
                  <a:lnTo>
                    <a:pt x="268" y="99"/>
                  </a:lnTo>
                  <a:lnTo>
                    <a:pt x="269" y="92"/>
                  </a:lnTo>
                  <a:lnTo>
                    <a:pt x="270" y="84"/>
                  </a:lnTo>
                  <a:lnTo>
                    <a:pt x="271" y="77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795">
              <a:extLst>
                <a:ext uri="{FF2B5EF4-FFF2-40B4-BE49-F238E27FC236}">
                  <a16:creationId xmlns:a16="http://schemas.microsoft.com/office/drawing/2014/main" id="{FE068423-85F1-42D2-9816-51509429E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920875"/>
              <a:ext cx="87313" cy="134938"/>
            </a:xfrm>
            <a:custGeom>
              <a:avLst/>
              <a:gdLst>
                <a:gd name="T0" fmla="*/ 256 w 271"/>
                <a:gd name="T1" fmla="*/ 0 h 422"/>
                <a:gd name="T2" fmla="*/ 253 w 271"/>
                <a:gd name="T3" fmla="*/ 0 h 422"/>
                <a:gd name="T4" fmla="*/ 249 w 271"/>
                <a:gd name="T5" fmla="*/ 2 h 422"/>
                <a:gd name="T6" fmla="*/ 247 w 271"/>
                <a:gd name="T7" fmla="*/ 3 h 422"/>
                <a:gd name="T8" fmla="*/ 245 w 271"/>
                <a:gd name="T9" fmla="*/ 5 h 422"/>
                <a:gd name="T10" fmla="*/ 243 w 271"/>
                <a:gd name="T11" fmla="*/ 7 h 422"/>
                <a:gd name="T12" fmla="*/ 242 w 271"/>
                <a:gd name="T13" fmla="*/ 9 h 422"/>
                <a:gd name="T14" fmla="*/ 241 w 271"/>
                <a:gd name="T15" fmla="*/ 12 h 422"/>
                <a:gd name="T16" fmla="*/ 241 w 271"/>
                <a:gd name="T17" fmla="*/ 15 h 422"/>
                <a:gd name="T18" fmla="*/ 241 w 271"/>
                <a:gd name="T19" fmla="*/ 226 h 422"/>
                <a:gd name="T20" fmla="*/ 240 w 271"/>
                <a:gd name="T21" fmla="*/ 235 h 422"/>
                <a:gd name="T22" fmla="*/ 237 w 271"/>
                <a:gd name="T23" fmla="*/ 244 h 422"/>
                <a:gd name="T24" fmla="*/ 232 w 271"/>
                <a:gd name="T25" fmla="*/ 251 h 422"/>
                <a:gd name="T26" fmla="*/ 227 w 271"/>
                <a:gd name="T27" fmla="*/ 258 h 422"/>
                <a:gd name="T28" fmla="*/ 220 w 271"/>
                <a:gd name="T29" fmla="*/ 263 h 422"/>
                <a:gd name="T30" fmla="*/ 213 w 271"/>
                <a:gd name="T31" fmla="*/ 268 h 422"/>
                <a:gd name="T32" fmla="*/ 204 w 271"/>
                <a:gd name="T33" fmla="*/ 271 h 422"/>
                <a:gd name="T34" fmla="*/ 196 w 271"/>
                <a:gd name="T35" fmla="*/ 271 h 422"/>
                <a:gd name="T36" fmla="*/ 75 w 271"/>
                <a:gd name="T37" fmla="*/ 271 h 422"/>
                <a:gd name="T38" fmla="*/ 66 w 271"/>
                <a:gd name="T39" fmla="*/ 271 h 422"/>
                <a:gd name="T40" fmla="*/ 57 w 271"/>
                <a:gd name="T41" fmla="*/ 268 h 422"/>
                <a:gd name="T42" fmla="*/ 50 w 271"/>
                <a:gd name="T43" fmla="*/ 263 h 422"/>
                <a:gd name="T44" fmla="*/ 44 w 271"/>
                <a:gd name="T45" fmla="*/ 258 h 422"/>
                <a:gd name="T46" fmla="*/ 37 w 271"/>
                <a:gd name="T47" fmla="*/ 251 h 422"/>
                <a:gd name="T48" fmla="*/ 34 w 271"/>
                <a:gd name="T49" fmla="*/ 244 h 422"/>
                <a:gd name="T50" fmla="*/ 31 w 271"/>
                <a:gd name="T51" fmla="*/ 235 h 422"/>
                <a:gd name="T52" fmla="*/ 30 w 271"/>
                <a:gd name="T53" fmla="*/ 226 h 422"/>
                <a:gd name="T54" fmla="*/ 30 w 271"/>
                <a:gd name="T55" fmla="*/ 15 h 422"/>
                <a:gd name="T56" fmla="*/ 30 w 271"/>
                <a:gd name="T57" fmla="*/ 12 h 422"/>
                <a:gd name="T58" fmla="*/ 29 w 271"/>
                <a:gd name="T59" fmla="*/ 9 h 422"/>
                <a:gd name="T60" fmla="*/ 27 w 271"/>
                <a:gd name="T61" fmla="*/ 7 h 422"/>
                <a:gd name="T62" fmla="*/ 25 w 271"/>
                <a:gd name="T63" fmla="*/ 5 h 422"/>
                <a:gd name="T64" fmla="*/ 23 w 271"/>
                <a:gd name="T65" fmla="*/ 3 h 422"/>
                <a:gd name="T66" fmla="*/ 21 w 271"/>
                <a:gd name="T67" fmla="*/ 2 h 422"/>
                <a:gd name="T68" fmla="*/ 18 w 271"/>
                <a:gd name="T69" fmla="*/ 0 h 422"/>
                <a:gd name="T70" fmla="*/ 15 w 271"/>
                <a:gd name="T71" fmla="*/ 0 h 422"/>
                <a:gd name="T72" fmla="*/ 11 w 271"/>
                <a:gd name="T73" fmla="*/ 0 h 422"/>
                <a:gd name="T74" fmla="*/ 9 w 271"/>
                <a:gd name="T75" fmla="*/ 2 h 422"/>
                <a:gd name="T76" fmla="*/ 6 w 271"/>
                <a:gd name="T77" fmla="*/ 3 h 422"/>
                <a:gd name="T78" fmla="*/ 4 w 271"/>
                <a:gd name="T79" fmla="*/ 5 h 422"/>
                <a:gd name="T80" fmla="*/ 3 w 271"/>
                <a:gd name="T81" fmla="*/ 7 h 422"/>
                <a:gd name="T82" fmla="*/ 1 w 271"/>
                <a:gd name="T83" fmla="*/ 9 h 422"/>
                <a:gd name="T84" fmla="*/ 0 w 271"/>
                <a:gd name="T85" fmla="*/ 12 h 422"/>
                <a:gd name="T86" fmla="*/ 0 w 271"/>
                <a:gd name="T87" fmla="*/ 15 h 422"/>
                <a:gd name="T88" fmla="*/ 0 w 271"/>
                <a:gd name="T89" fmla="*/ 226 h 422"/>
                <a:gd name="T90" fmla="*/ 0 w 271"/>
                <a:gd name="T91" fmla="*/ 231 h 422"/>
                <a:gd name="T92" fmla="*/ 1 w 271"/>
                <a:gd name="T93" fmla="*/ 236 h 422"/>
                <a:gd name="T94" fmla="*/ 0 w 271"/>
                <a:gd name="T95" fmla="*/ 239 h 422"/>
                <a:gd name="T96" fmla="*/ 0 w 271"/>
                <a:gd name="T97" fmla="*/ 241 h 422"/>
                <a:gd name="T98" fmla="*/ 0 w 271"/>
                <a:gd name="T99" fmla="*/ 422 h 422"/>
                <a:gd name="T100" fmla="*/ 271 w 271"/>
                <a:gd name="T101" fmla="*/ 422 h 422"/>
                <a:gd name="T102" fmla="*/ 271 w 271"/>
                <a:gd name="T103" fmla="*/ 226 h 422"/>
                <a:gd name="T104" fmla="*/ 271 w 271"/>
                <a:gd name="T105" fmla="*/ 15 h 422"/>
                <a:gd name="T106" fmla="*/ 270 w 271"/>
                <a:gd name="T107" fmla="*/ 12 h 422"/>
                <a:gd name="T108" fmla="*/ 270 w 271"/>
                <a:gd name="T109" fmla="*/ 9 h 422"/>
                <a:gd name="T110" fmla="*/ 268 w 271"/>
                <a:gd name="T111" fmla="*/ 7 h 422"/>
                <a:gd name="T112" fmla="*/ 267 w 271"/>
                <a:gd name="T113" fmla="*/ 5 h 422"/>
                <a:gd name="T114" fmla="*/ 264 w 271"/>
                <a:gd name="T115" fmla="*/ 3 h 422"/>
                <a:gd name="T116" fmla="*/ 261 w 271"/>
                <a:gd name="T117" fmla="*/ 2 h 422"/>
                <a:gd name="T118" fmla="*/ 259 w 271"/>
                <a:gd name="T119" fmla="*/ 0 h 422"/>
                <a:gd name="T120" fmla="*/ 256 w 271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1" h="422">
                  <a:moveTo>
                    <a:pt x="256" y="0"/>
                  </a:moveTo>
                  <a:lnTo>
                    <a:pt x="253" y="0"/>
                  </a:lnTo>
                  <a:lnTo>
                    <a:pt x="249" y="2"/>
                  </a:lnTo>
                  <a:lnTo>
                    <a:pt x="247" y="3"/>
                  </a:lnTo>
                  <a:lnTo>
                    <a:pt x="245" y="5"/>
                  </a:lnTo>
                  <a:lnTo>
                    <a:pt x="243" y="7"/>
                  </a:lnTo>
                  <a:lnTo>
                    <a:pt x="242" y="9"/>
                  </a:lnTo>
                  <a:lnTo>
                    <a:pt x="241" y="12"/>
                  </a:lnTo>
                  <a:lnTo>
                    <a:pt x="241" y="15"/>
                  </a:lnTo>
                  <a:lnTo>
                    <a:pt x="241" y="226"/>
                  </a:lnTo>
                  <a:lnTo>
                    <a:pt x="240" y="235"/>
                  </a:lnTo>
                  <a:lnTo>
                    <a:pt x="237" y="244"/>
                  </a:lnTo>
                  <a:lnTo>
                    <a:pt x="232" y="251"/>
                  </a:lnTo>
                  <a:lnTo>
                    <a:pt x="227" y="258"/>
                  </a:lnTo>
                  <a:lnTo>
                    <a:pt x="220" y="263"/>
                  </a:lnTo>
                  <a:lnTo>
                    <a:pt x="213" y="268"/>
                  </a:lnTo>
                  <a:lnTo>
                    <a:pt x="204" y="271"/>
                  </a:lnTo>
                  <a:lnTo>
                    <a:pt x="196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7" y="268"/>
                  </a:lnTo>
                  <a:lnTo>
                    <a:pt x="50" y="263"/>
                  </a:lnTo>
                  <a:lnTo>
                    <a:pt x="44" y="258"/>
                  </a:lnTo>
                  <a:lnTo>
                    <a:pt x="37" y="251"/>
                  </a:lnTo>
                  <a:lnTo>
                    <a:pt x="34" y="244"/>
                  </a:lnTo>
                  <a:lnTo>
                    <a:pt x="31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1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1" y="422"/>
                  </a:lnTo>
                  <a:lnTo>
                    <a:pt x="271" y="226"/>
                  </a:lnTo>
                  <a:lnTo>
                    <a:pt x="271" y="15"/>
                  </a:lnTo>
                  <a:lnTo>
                    <a:pt x="270" y="12"/>
                  </a:lnTo>
                  <a:lnTo>
                    <a:pt x="270" y="9"/>
                  </a:lnTo>
                  <a:lnTo>
                    <a:pt x="268" y="7"/>
                  </a:lnTo>
                  <a:lnTo>
                    <a:pt x="267" y="5"/>
                  </a:lnTo>
                  <a:lnTo>
                    <a:pt x="264" y="3"/>
                  </a:lnTo>
                  <a:lnTo>
                    <a:pt x="261" y="2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796">
              <a:extLst>
                <a:ext uri="{FF2B5EF4-FFF2-40B4-BE49-F238E27FC236}">
                  <a16:creationId xmlns:a16="http://schemas.microsoft.com/office/drawing/2014/main" id="{11CAFAE2-5C93-4666-BF8B-62D36BD94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093913"/>
              <a:ext cx="87313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797">
              <a:extLst>
                <a:ext uri="{FF2B5EF4-FFF2-40B4-BE49-F238E27FC236}">
                  <a16:creationId xmlns:a16="http://schemas.microsoft.com/office/drawing/2014/main" id="{4814B6CE-6116-4182-BC0D-EFEA07CA2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065338"/>
              <a:ext cx="87313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798">
              <a:extLst>
                <a:ext uri="{FF2B5EF4-FFF2-40B4-BE49-F238E27FC236}">
                  <a16:creationId xmlns:a16="http://schemas.microsoft.com/office/drawing/2014/main" id="{FEEE15A0-772C-498B-B988-CB100BF4D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132013"/>
              <a:ext cx="87313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799">
              <a:extLst>
                <a:ext uri="{FF2B5EF4-FFF2-40B4-BE49-F238E27FC236}">
                  <a16:creationId xmlns:a16="http://schemas.microsoft.com/office/drawing/2014/main" id="{62FE787C-BB33-43F2-B5F5-986F9AC7C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3 w 30"/>
                <a:gd name="T7" fmla="*/ 179 h 181"/>
                <a:gd name="T8" fmla="*/ 25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5 w 30"/>
                <a:gd name="T27" fmla="*/ 5 h 181"/>
                <a:gd name="T28" fmla="*/ 23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3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4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1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1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4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3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5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1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4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3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800">
              <a:extLst>
                <a:ext uri="{FF2B5EF4-FFF2-40B4-BE49-F238E27FC236}">
                  <a16:creationId xmlns:a16="http://schemas.microsoft.com/office/drawing/2014/main" id="{5F3A1743-C344-4962-8EF3-D6744E02B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75" y="1930400"/>
              <a:ext cx="11113" cy="57150"/>
            </a:xfrm>
            <a:custGeom>
              <a:avLst/>
              <a:gdLst>
                <a:gd name="T0" fmla="*/ 16 w 31"/>
                <a:gd name="T1" fmla="*/ 181 h 181"/>
                <a:gd name="T2" fmla="*/ 18 w 31"/>
                <a:gd name="T3" fmla="*/ 181 h 181"/>
                <a:gd name="T4" fmla="*/ 21 w 31"/>
                <a:gd name="T5" fmla="*/ 180 h 181"/>
                <a:gd name="T6" fmla="*/ 23 w 31"/>
                <a:gd name="T7" fmla="*/ 179 h 181"/>
                <a:gd name="T8" fmla="*/ 25 w 31"/>
                <a:gd name="T9" fmla="*/ 176 h 181"/>
                <a:gd name="T10" fmla="*/ 28 w 31"/>
                <a:gd name="T11" fmla="*/ 174 h 181"/>
                <a:gd name="T12" fmla="*/ 29 w 31"/>
                <a:gd name="T13" fmla="*/ 172 h 181"/>
                <a:gd name="T14" fmla="*/ 30 w 31"/>
                <a:gd name="T15" fmla="*/ 169 h 181"/>
                <a:gd name="T16" fmla="*/ 31 w 31"/>
                <a:gd name="T17" fmla="*/ 166 h 181"/>
                <a:gd name="T18" fmla="*/ 31 w 31"/>
                <a:gd name="T19" fmla="*/ 16 h 181"/>
                <a:gd name="T20" fmla="*/ 30 w 31"/>
                <a:gd name="T21" fmla="*/ 12 h 181"/>
                <a:gd name="T22" fmla="*/ 29 w 31"/>
                <a:gd name="T23" fmla="*/ 9 h 181"/>
                <a:gd name="T24" fmla="*/ 28 w 31"/>
                <a:gd name="T25" fmla="*/ 7 h 181"/>
                <a:gd name="T26" fmla="*/ 25 w 31"/>
                <a:gd name="T27" fmla="*/ 5 h 181"/>
                <a:gd name="T28" fmla="*/ 23 w 31"/>
                <a:gd name="T29" fmla="*/ 3 h 181"/>
                <a:gd name="T30" fmla="*/ 21 w 31"/>
                <a:gd name="T31" fmla="*/ 2 h 181"/>
                <a:gd name="T32" fmla="*/ 18 w 31"/>
                <a:gd name="T33" fmla="*/ 0 h 181"/>
                <a:gd name="T34" fmla="*/ 16 w 31"/>
                <a:gd name="T35" fmla="*/ 0 h 181"/>
                <a:gd name="T36" fmla="*/ 13 w 31"/>
                <a:gd name="T37" fmla="*/ 0 h 181"/>
                <a:gd name="T38" fmla="*/ 9 w 31"/>
                <a:gd name="T39" fmla="*/ 2 h 181"/>
                <a:gd name="T40" fmla="*/ 7 w 31"/>
                <a:gd name="T41" fmla="*/ 3 h 181"/>
                <a:gd name="T42" fmla="*/ 5 w 31"/>
                <a:gd name="T43" fmla="*/ 5 h 181"/>
                <a:gd name="T44" fmla="*/ 3 w 31"/>
                <a:gd name="T45" fmla="*/ 7 h 181"/>
                <a:gd name="T46" fmla="*/ 2 w 31"/>
                <a:gd name="T47" fmla="*/ 9 h 181"/>
                <a:gd name="T48" fmla="*/ 1 w 31"/>
                <a:gd name="T49" fmla="*/ 12 h 181"/>
                <a:gd name="T50" fmla="*/ 0 w 31"/>
                <a:gd name="T51" fmla="*/ 16 h 181"/>
                <a:gd name="T52" fmla="*/ 0 w 31"/>
                <a:gd name="T53" fmla="*/ 166 h 181"/>
                <a:gd name="T54" fmla="*/ 1 w 31"/>
                <a:gd name="T55" fmla="*/ 169 h 181"/>
                <a:gd name="T56" fmla="*/ 2 w 31"/>
                <a:gd name="T57" fmla="*/ 172 h 181"/>
                <a:gd name="T58" fmla="*/ 3 w 31"/>
                <a:gd name="T59" fmla="*/ 174 h 181"/>
                <a:gd name="T60" fmla="*/ 5 w 31"/>
                <a:gd name="T61" fmla="*/ 176 h 181"/>
                <a:gd name="T62" fmla="*/ 7 w 31"/>
                <a:gd name="T63" fmla="*/ 179 h 181"/>
                <a:gd name="T64" fmla="*/ 9 w 31"/>
                <a:gd name="T65" fmla="*/ 180 h 181"/>
                <a:gd name="T66" fmla="*/ 13 w 31"/>
                <a:gd name="T67" fmla="*/ 181 h 181"/>
                <a:gd name="T68" fmla="*/ 16 w 31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" h="181">
                  <a:moveTo>
                    <a:pt x="16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5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1" y="166"/>
                  </a:lnTo>
                  <a:lnTo>
                    <a:pt x="31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1" y="169"/>
                  </a:lnTo>
                  <a:lnTo>
                    <a:pt x="2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3" y="181"/>
                  </a:lnTo>
                  <a:lnTo>
                    <a:pt x="16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Freeform 4136">
            <a:extLst>
              <a:ext uri="{FF2B5EF4-FFF2-40B4-BE49-F238E27FC236}">
                <a16:creationId xmlns:a16="http://schemas.microsoft.com/office/drawing/2014/main" id="{36D421F7-677A-7D13-872B-9F97069B4409}"/>
              </a:ext>
            </a:extLst>
          </p:cNvPr>
          <p:cNvSpPr>
            <a:spLocks noEditPoints="1"/>
          </p:cNvSpPr>
          <p:nvPr/>
        </p:nvSpPr>
        <p:spPr bwMode="auto">
          <a:xfrm>
            <a:off x="7721777" y="4042889"/>
            <a:ext cx="476048" cy="367935"/>
          </a:xfrm>
          <a:custGeom>
            <a:avLst/>
            <a:gdLst>
              <a:gd name="T0" fmla="*/ 825 w 901"/>
              <a:gd name="T1" fmla="*/ 76 h 872"/>
              <a:gd name="T2" fmla="*/ 846 w 901"/>
              <a:gd name="T3" fmla="*/ 32 h 872"/>
              <a:gd name="T4" fmla="*/ 864 w 901"/>
              <a:gd name="T5" fmla="*/ 46 h 872"/>
              <a:gd name="T6" fmla="*/ 492 w 901"/>
              <a:gd name="T7" fmla="*/ 271 h 872"/>
              <a:gd name="T8" fmla="*/ 479 w 901"/>
              <a:gd name="T9" fmla="*/ 261 h 872"/>
              <a:gd name="T10" fmla="*/ 482 w 901"/>
              <a:gd name="T11" fmla="*/ 245 h 872"/>
              <a:gd name="T12" fmla="*/ 704 w 901"/>
              <a:gd name="T13" fmla="*/ 241 h 872"/>
              <a:gd name="T14" fmla="*/ 716 w 901"/>
              <a:gd name="T15" fmla="*/ 253 h 872"/>
              <a:gd name="T16" fmla="*/ 709 w 901"/>
              <a:gd name="T17" fmla="*/ 268 h 872"/>
              <a:gd name="T18" fmla="*/ 433 w 901"/>
              <a:gd name="T19" fmla="*/ 391 h 872"/>
              <a:gd name="T20" fmla="*/ 421 w 901"/>
              <a:gd name="T21" fmla="*/ 379 h 872"/>
              <a:gd name="T22" fmla="*/ 427 w 901"/>
              <a:gd name="T23" fmla="*/ 363 h 872"/>
              <a:gd name="T24" fmla="*/ 706 w 901"/>
              <a:gd name="T25" fmla="*/ 362 h 872"/>
              <a:gd name="T26" fmla="*/ 716 w 901"/>
              <a:gd name="T27" fmla="*/ 376 h 872"/>
              <a:gd name="T28" fmla="*/ 706 w 901"/>
              <a:gd name="T29" fmla="*/ 390 h 872"/>
              <a:gd name="T30" fmla="*/ 423 w 901"/>
              <a:gd name="T31" fmla="*/ 428 h 872"/>
              <a:gd name="T32" fmla="*/ 663 w 901"/>
              <a:gd name="T33" fmla="*/ 421 h 872"/>
              <a:gd name="T34" fmla="*/ 676 w 901"/>
              <a:gd name="T35" fmla="*/ 431 h 872"/>
              <a:gd name="T36" fmla="*/ 673 w 901"/>
              <a:gd name="T37" fmla="*/ 447 h 872"/>
              <a:gd name="T38" fmla="*/ 433 w 901"/>
              <a:gd name="T39" fmla="*/ 451 h 872"/>
              <a:gd name="T40" fmla="*/ 421 w 901"/>
              <a:gd name="T41" fmla="*/ 439 h 872"/>
              <a:gd name="T42" fmla="*/ 408 w 901"/>
              <a:gd name="T43" fmla="*/ 509 h 872"/>
              <a:gd name="T44" fmla="*/ 402 w 901"/>
              <a:gd name="T45" fmla="*/ 493 h 872"/>
              <a:gd name="T46" fmla="*/ 414 w 901"/>
              <a:gd name="T47" fmla="*/ 481 h 872"/>
              <a:gd name="T48" fmla="*/ 692 w 901"/>
              <a:gd name="T49" fmla="*/ 486 h 872"/>
              <a:gd name="T50" fmla="*/ 695 w 901"/>
              <a:gd name="T51" fmla="*/ 503 h 872"/>
              <a:gd name="T52" fmla="*/ 682 w 901"/>
              <a:gd name="T53" fmla="*/ 511 h 872"/>
              <a:gd name="T54" fmla="*/ 556 w 901"/>
              <a:gd name="T55" fmla="*/ 700 h 872"/>
              <a:gd name="T56" fmla="*/ 568 w 901"/>
              <a:gd name="T57" fmla="*/ 640 h 872"/>
              <a:gd name="T58" fmla="*/ 594 w 901"/>
              <a:gd name="T59" fmla="*/ 632 h 872"/>
              <a:gd name="T60" fmla="*/ 613 w 901"/>
              <a:gd name="T61" fmla="*/ 654 h 872"/>
              <a:gd name="T62" fmla="*/ 621 w 901"/>
              <a:gd name="T63" fmla="*/ 751 h 872"/>
              <a:gd name="T64" fmla="*/ 682 w 901"/>
              <a:gd name="T65" fmla="*/ 301 h 872"/>
              <a:gd name="T66" fmla="*/ 695 w 901"/>
              <a:gd name="T67" fmla="*/ 310 h 872"/>
              <a:gd name="T68" fmla="*/ 692 w 901"/>
              <a:gd name="T69" fmla="*/ 327 h 872"/>
              <a:gd name="T70" fmla="*/ 433 w 901"/>
              <a:gd name="T71" fmla="*/ 331 h 872"/>
              <a:gd name="T72" fmla="*/ 421 w 901"/>
              <a:gd name="T73" fmla="*/ 319 h 872"/>
              <a:gd name="T74" fmla="*/ 427 w 901"/>
              <a:gd name="T75" fmla="*/ 303 h 872"/>
              <a:gd name="T76" fmla="*/ 534 w 901"/>
              <a:gd name="T77" fmla="*/ 151 h 872"/>
              <a:gd name="T78" fmla="*/ 545 w 901"/>
              <a:gd name="T79" fmla="*/ 163 h 872"/>
              <a:gd name="T80" fmla="*/ 539 w 901"/>
              <a:gd name="T81" fmla="*/ 178 h 872"/>
              <a:gd name="T82" fmla="*/ 449 w 901"/>
              <a:gd name="T83" fmla="*/ 180 h 872"/>
              <a:gd name="T84" fmla="*/ 439 w 901"/>
              <a:gd name="T85" fmla="*/ 166 h 872"/>
              <a:gd name="T86" fmla="*/ 449 w 901"/>
              <a:gd name="T87" fmla="*/ 152 h 872"/>
              <a:gd name="T88" fmla="*/ 864 w 901"/>
              <a:gd name="T89" fmla="*/ 2 h 872"/>
              <a:gd name="T90" fmla="*/ 351 w 901"/>
              <a:gd name="T91" fmla="*/ 7 h 872"/>
              <a:gd name="T92" fmla="*/ 330 w 901"/>
              <a:gd name="T93" fmla="*/ 44 h 872"/>
              <a:gd name="T94" fmla="*/ 324 w 901"/>
              <a:gd name="T95" fmla="*/ 193 h 872"/>
              <a:gd name="T96" fmla="*/ 295 w 901"/>
              <a:gd name="T97" fmla="*/ 562 h 872"/>
              <a:gd name="T98" fmla="*/ 68 w 901"/>
              <a:gd name="T99" fmla="*/ 616 h 872"/>
              <a:gd name="T100" fmla="*/ 51 w 901"/>
              <a:gd name="T101" fmla="*/ 661 h 872"/>
              <a:gd name="T102" fmla="*/ 51 w 901"/>
              <a:gd name="T103" fmla="*/ 784 h 872"/>
              <a:gd name="T104" fmla="*/ 35 w 901"/>
              <a:gd name="T105" fmla="*/ 830 h 872"/>
              <a:gd name="T106" fmla="*/ 465 w 901"/>
              <a:gd name="T107" fmla="*/ 872 h 872"/>
              <a:gd name="T108" fmla="*/ 509 w 901"/>
              <a:gd name="T109" fmla="*/ 862 h 872"/>
              <a:gd name="T110" fmla="*/ 545 w 901"/>
              <a:gd name="T111" fmla="*/ 812 h 872"/>
              <a:gd name="T112" fmla="*/ 737 w 901"/>
              <a:gd name="T113" fmla="*/ 802 h 872"/>
              <a:gd name="T114" fmla="*/ 778 w 901"/>
              <a:gd name="T115" fmla="*/ 737 h 872"/>
              <a:gd name="T116" fmla="*/ 813 w 901"/>
              <a:gd name="T117" fmla="*/ 568 h 872"/>
              <a:gd name="T118" fmla="*/ 828 w 901"/>
              <a:gd name="T119" fmla="*/ 236 h 872"/>
              <a:gd name="T120" fmla="*/ 898 w 901"/>
              <a:gd name="T121" fmla="*/ 59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1" h="872">
                <a:moveTo>
                  <a:pt x="871" y="121"/>
                </a:moveTo>
                <a:lnTo>
                  <a:pt x="827" y="121"/>
                </a:lnTo>
                <a:lnTo>
                  <a:pt x="826" y="102"/>
                </a:lnTo>
                <a:lnTo>
                  <a:pt x="825" y="88"/>
                </a:lnTo>
                <a:lnTo>
                  <a:pt x="825" y="78"/>
                </a:lnTo>
                <a:lnTo>
                  <a:pt x="825" y="76"/>
                </a:lnTo>
                <a:lnTo>
                  <a:pt x="825" y="67"/>
                </a:lnTo>
                <a:lnTo>
                  <a:pt x="829" y="52"/>
                </a:lnTo>
                <a:lnTo>
                  <a:pt x="833" y="44"/>
                </a:lnTo>
                <a:lnTo>
                  <a:pt x="838" y="37"/>
                </a:lnTo>
                <a:lnTo>
                  <a:pt x="841" y="34"/>
                </a:lnTo>
                <a:lnTo>
                  <a:pt x="846" y="32"/>
                </a:lnTo>
                <a:lnTo>
                  <a:pt x="850" y="31"/>
                </a:lnTo>
                <a:lnTo>
                  <a:pt x="855" y="31"/>
                </a:lnTo>
                <a:lnTo>
                  <a:pt x="855" y="31"/>
                </a:lnTo>
                <a:lnTo>
                  <a:pt x="857" y="32"/>
                </a:lnTo>
                <a:lnTo>
                  <a:pt x="861" y="37"/>
                </a:lnTo>
                <a:lnTo>
                  <a:pt x="864" y="46"/>
                </a:lnTo>
                <a:lnTo>
                  <a:pt x="867" y="57"/>
                </a:lnTo>
                <a:lnTo>
                  <a:pt x="869" y="68"/>
                </a:lnTo>
                <a:lnTo>
                  <a:pt x="871" y="94"/>
                </a:lnTo>
                <a:lnTo>
                  <a:pt x="871" y="121"/>
                </a:lnTo>
                <a:close/>
                <a:moveTo>
                  <a:pt x="701" y="271"/>
                </a:moveTo>
                <a:lnTo>
                  <a:pt x="492" y="271"/>
                </a:lnTo>
                <a:lnTo>
                  <a:pt x="490" y="271"/>
                </a:lnTo>
                <a:lnTo>
                  <a:pt x="486" y="270"/>
                </a:lnTo>
                <a:lnTo>
                  <a:pt x="484" y="268"/>
                </a:lnTo>
                <a:lnTo>
                  <a:pt x="482" y="267"/>
                </a:lnTo>
                <a:lnTo>
                  <a:pt x="480" y="265"/>
                </a:lnTo>
                <a:lnTo>
                  <a:pt x="479" y="261"/>
                </a:lnTo>
                <a:lnTo>
                  <a:pt x="478" y="259"/>
                </a:lnTo>
                <a:lnTo>
                  <a:pt x="477" y="256"/>
                </a:lnTo>
                <a:lnTo>
                  <a:pt x="478" y="253"/>
                </a:lnTo>
                <a:lnTo>
                  <a:pt x="479" y="250"/>
                </a:lnTo>
                <a:lnTo>
                  <a:pt x="480" y="248"/>
                </a:lnTo>
                <a:lnTo>
                  <a:pt x="482" y="245"/>
                </a:lnTo>
                <a:lnTo>
                  <a:pt x="484" y="243"/>
                </a:lnTo>
                <a:lnTo>
                  <a:pt x="486" y="242"/>
                </a:lnTo>
                <a:lnTo>
                  <a:pt x="490" y="241"/>
                </a:lnTo>
                <a:lnTo>
                  <a:pt x="492" y="241"/>
                </a:lnTo>
                <a:lnTo>
                  <a:pt x="701" y="241"/>
                </a:lnTo>
                <a:lnTo>
                  <a:pt x="704" y="241"/>
                </a:lnTo>
                <a:lnTo>
                  <a:pt x="706" y="242"/>
                </a:lnTo>
                <a:lnTo>
                  <a:pt x="709" y="243"/>
                </a:lnTo>
                <a:lnTo>
                  <a:pt x="712" y="245"/>
                </a:lnTo>
                <a:lnTo>
                  <a:pt x="714" y="248"/>
                </a:lnTo>
                <a:lnTo>
                  <a:pt x="715" y="250"/>
                </a:lnTo>
                <a:lnTo>
                  <a:pt x="716" y="253"/>
                </a:lnTo>
                <a:lnTo>
                  <a:pt x="716" y="256"/>
                </a:lnTo>
                <a:lnTo>
                  <a:pt x="716" y="259"/>
                </a:lnTo>
                <a:lnTo>
                  <a:pt x="715" y="261"/>
                </a:lnTo>
                <a:lnTo>
                  <a:pt x="714" y="265"/>
                </a:lnTo>
                <a:lnTo>
                  <a:pt x="712" y="267"/>
                </a:lnTo>
                <a:lnTo>
                  <a:pt x="709" y="268"/>
                </a:lnTo>
                <a:lnTo>
                  <a:pt x="706" y="270"/>
                </a:lnTo>
                <a:lnTo>
                  <a:pt x="704" y="271"/>
                </a:lnTo>
                <a:lnTo>
                  <a:pt x="701" y="271"/>
                </a:lnTo>
                <a:close/>
                <a:moveTo>
                  <a:pt x="701" y="391"/>
                </a:moveTo>
                <a:lnTo>
                  <a:pt x="435" y="391"/>
                </a:lnTo>
                <a:lnTo>
                  <a:pt x="433" y="391"/>
                </a:lnTo>
                <a:lnTo>
                  <a:pt x="430" y="390"/>
                </a:lnTo>
                <a:lnTo>
                  <a:pt x="427" y="389"/>
                </a:lnTo>
                <a:lnTo>
                  <a:pt x="424" y="387"/>
                </a:lnTo>
                <a:lnTo>
                  <a:pt x="423" y="385"/>
                </a:lnTo>
                <a:lnTo>
                  <a:pt x="421" y="382"/>
                </a:lnTo>
                <a:lnTo>
                  <a:pt x="421" y="379"/>
                </a:lnTo>
                <a:lnTo>
                  <a:pt x="420" y="376"/>
                </a:lnTo>
                <a:lnTo>
                  <a:pt x="421" y="373"/>
                </a:lnTo>
                <a:lnTo>
                  <a:pt x="421" y="371"/>
                </a:lnTo>
                <a:lnTo>
                  <a:pt x="423" y="368"/>
                </a:lnTo>
                <a:lnTo>
                  <a:pt x="424" y="365"/>
                </a:lnTo>
                <a:lnTo>
                  <a:pt x="427" y="363"/>
                </a:lnTo>
                <a:lnTo>
                  <a:pt x="430" y="362"/>
                </a:lnTo>
                <a:lnTo>
                  <a:pt x="433" y="361"/>
                </a:lnTo>
                <a:lnTo>
                  <a:pt x="435" y="361"/>
                </a:lnTo>
                <a:lnTo>
                  <a:pt x="701" y="361"/>
                </a:lnTo>
                <a:lnTo>
                  <a:pt x="704" y="361"/>
                </a:lnTo>
                <a:lnTo>
                  <a:pt x="706" y="362"/>
                </a:lnTo>
                <a:lnTo>
                  <a:pt x="709" y="363"/>
                </a:lnTo>
                <a:lnTo>
                  <a:pt x="712" y="365"/>
                </a:lnTo>
                <a:lnTo>
                  <a:pt x="714" y="368"/>
                </a:lnTo>
                <a:lnTo>
                  <a:pt x="715" y="371"/>
                </a:lnTo>
                <a:lnTo>
                  <a:pt x="716" y="373"/>
                </a:lnTo>
                <a:lnTo>
                  <a:pt x="716" y="376"/>
                </a:lnTo>
                <a:lnTo>
                  <a:pt x="716" y="379"/>
                </a:lnTo>
                <a:lnTo>
                  <a:pt x="715" y="382"/>
                </a:lnTo>
                <a:lnTo>
                  <a:pt x="714" y="385"/>
                </a:lnTo>
                <a:lnTo>
                  <a:pt x="712" y="387"/>
                </a:lnTo>
                <a:lnTo>
                  <a:pt x="709" y="389"/>
                </a:lnTo>
                <a:lnTo>
                  <a:pt x="706" y="390"/>
                </a:lnTo>
                <a:lnTo>
                  <a:pt x="704" y="391"/>
                </a:lnTo>
                <a:lnTo>
                  <a:pt x="701" y="391"/>
                </a:lnTo>
                <a:close/>
                <a:moveTo>
                  <a:pt x="420" y="436"/>
                </a:moveTo>
                <a:lnTo>
                  <a:pt x="421" y="433"/>
                </a:lnTo>
                <a:lnTo>
                  <a:pt x="421" y="431"/>
                </a:lnTo>
                <a:lnTo>
                  <a:pt x="423" y="428"/>
                </a:lnTo>
                <a:lnTo>
                  <a:pt x="424" y="425"/>
                </a:lnTo>
                <a:lnTo>
                  <a:pt x="427" y="423"/>
                </a:lnTo>
                <a:lnTo>
                  <a:pt x="430" y="422"/>
                </a:lnTo>
                <a:lnTo>
                  <a:pt x="433" y="421"/>
                </a:lnTo>
                <a:lnTo>
                  <a:pt x="435" y="421"/>
                </a:lnTo>
                <a:lnTo>
                  <a:pt x="663" y="421"/>
                </a:lnTo>
                <a:lnTo>
                  <a:pt x="665" y="421"/>
                </a:lnTo>
                <a:lnTo>
                  <a:pt x="669" y="422"/>
                </a:lnTo>
                <a:lnTo>
                  <a:pt x="671" y="423"/>
                </a:lnTo>
                <a:lnTo>
                  <a:pt x="673" y="425"/>
                </a:lnTo>
                <a:lnTo>
                  <a:pt x="675" y="428"/>
                </a:lnTo>
                <a:lnTo>
                  <a:pt x="676" y="431"/>
                </a:lnTo>
                <a:lnTo>
                  <a:pt x="677" y="433"/>
                </a:lnTo>
                <a:lnTo>
                  <a:pt x="678" y="436"/>
                </a:lnTo>
                <a:lnTo>
                  <a:pt x="677" y="439"/>
                </a:lnTo>
                <a:lnTo>
                  <a:pt x="676" y="442"/>
                </a:lnTo>
                <a:lnTo>
                  <a:pt x="675" y="445"/>
                </a:lnTo>
                <a:lnTo>
                  <a:pt x="673" y="447"/>
                </a:lnTo>
                <a:lnTo>
                  <a:pt x="671" y="449"/>
                </a:lnTo>
                <a:lnTo>
                  <a:pt x="669" y="450"/>
                </a:lnTo>
                <a:lnTo>
                  <a:pt x="665" y="451"/>
                </a:lnTo>
                <a:lnTo>
                  <a:pt x="663" y="451"/>
                </a:lnTo>
                <a:lnTo>
                  <a:pt x="435" y="451"/>
                </a:lnTo>
                <a:lnTo>
                  <a:pt x="433" y="451"/>
                </a:lnTo>
                <a:lnTo>
                  <a:pt x="430" y="450"/>
                </a:lnTo>
                <a:lnTo>
                  <a:pt x="427" y="449"/>
                </a:lnTo>
                <a:lnTo>
                  <a:pt x="424" y="447"/>
                </a:lnTo>
                <a:lnTo>
                  <a:pt x="423" y="445"/>
                </a:lnTo>
                <a:lnTo>
                  <a:pt x="421" y="443"/>
                </a:lnTo>
                <a:lnTo>
                  <a:pt x="421" y="439"/>
                </a:lnTo>
                <a:lnTo>
                  <a:pt x="420" y="436"/>
                </a:lnTo>
                <a:close/>
                <a:moveTo>
                  <a:pt x="682" y="511"/>
                </a:moveTo>
                <a:lnTo>
                  <a:pt x="417" y="511"/>
                </a:lnTo>
                <a:lnTo>
                  <a:pt x="414" y="511"/>
                </a:lnTo>
                <a:lnTo>
                  <a:pt x="410" y="510"/>
                </a:lnTo>
                <a:lnTo>
                  <a:pt x="408" y="509"/>
                </a:lnTo>
                <a:lnTo>
                  <a:pt x="406" y="507"/>
                </a:lnTo>
                <a:lnTo>
                  <a:pt x="404" y="505"/>
                </a:lnTo>
                <a:lnTo>
                  <a:pt x="403" y="503"/>
                </a:lnTo>
                <a:lnTo>
                  <a:pt x="402" y="499"/>
                </a:lnTo>
                <a:lnTo>
                  <a:pt x="402" y="496"/>
                </a:lnTo>
                <a:lnTo>
                  <a:pt x="402" y="493"/>
                </a:lnTo>
                <a:lnTo>
                  <a:pt x="403" y="491"/>
                </a:lnTo>
                <a:lnTo>
                  <a:pt x="404" y="488"/>
                </a:lnTo>
                <a:lnTo>
                  <a:pt x="406" y="486"/>
                </a:lnTo>
                <a:lnTo>
                  <a:pt x="408" y="484"/>
                </a:lnTo>
                <a:lnTo>
                  <a:pt x="410" y="482"/>
                </a:lnTo>
                <a:lnTo>
                  <a:pt x="414" y="481"/>
                </a:lnTo>
                <a:lnTo>
                  <a:pt x="417" y="481"/>
                </a:lnTo>
                <a:lnTo>
                  <a:pt x="682" y="481"/>
                </a:lnTo>
                <a:lnTo>
                  <a:pt x="685" y="481"/>
                </a:lnTo>
                <a:lnTo>
                  <a:pt x="688" y="482"/>
                </a:lnTo>
                <a:lnTo>
                  <a:pt x="690" y="483"/>
                </a:lnTo>
                <a:lnTo>
                  <a:pt x="692" y="486"/>
                </a:lnTo>
                <a:lnTo>
                  <a:pt x="694" y="488"/>
                </a:lnTo>
                <a:lnTo>
                  <a:pt x="695" y="491"/>
                </a:lnTo>
                <a:lnTo>
                  <a:pt x="697" y="493"/>
                </a:lnTo>
                <a:lnTo>
                  <a:pt x="697" y="496"/>
                </a:lnTo>
                <a:lnTo>
                  <a:pt x="697" y="499"/>
                </a:lnTo>
                <a:lnTo>
                  <a:pt x="695" y="503"/>
                </a:lnTo>
                <a:lnTo>
                  <a:pt x="694" y="505"/>
                </a:lnTo>
                <a:lnTo>
                  <a:pt x="692" y="507"/>
                </a:lnTo>
                <a:lnTo>
                  <a:pt x="690" y="509"/>
                </a:lnTo>
                <a:lnTo>
                  <a:pt x="688" y="510"/>
                </a:lnTo>
                <a:lnTo>
                  <a:pt x="685" y="511"/>
                </a:lnTo>
                <a:lnTo>
                  <a:pt x="682" y="511"/>
                </a:lnTo>
                <a:close/>
                <a:moveTo>
                  <a:pt x="552" y="781"/>
                </a:moveTo>
                <a:lnTo>
                  <a:pt x="553" y="766"/>
                </a:lnTo>
                <a:lnTo>
                  <a:pt x="554" y="751"/>
                </a:lnTo>
                <a:lnTo>
                  <a:pt x="555" y="736"/>
                </a:lnTo>
                <a:lnTo>
                  <a:pt x="555" y="722"/>
                </a:lnTo>
                <a:lnTo>
                  <a:pt x="556" y="700"/>
                </a:lnTo>
                <a:lnTo>
                  <a:pt x="557" y="682"/>
                </a:lnTo>
                <a:lnTo>
                  <a:pt x="558" y="667"/>
                </a:lnTo>
                <a:lnTo>
                  <a:pt x="561" y="654"/>
                </a:lnTo>
                <a:lnTo>
                  <a:pt x="563" y="648"/>
                </a:lnTo>
                <a:lnTo>
                  <a:pt x="565" y="644"/>
                </a:lnTo>
                <a:lnTo>
                  <a:pt x="568" y="640"/>
                </a:lnTo>
                <a:lnTo>
                  <a:pt x="570" y="637"/>
                </a:lnTo>
                <a:lnTo>
                  <a:pt x="573" y="635"/>
                </a:lnTo>
                <a:lnTo>
                  <a:pt x="578" y="633"/>
                </a:lnTo>
                <a:lnTo>
                  <a:pt x="581" y="632"/>
                </a:lnTo>
                <a:lnTo>
                  <a:pt x="586" y="631"/>
                </a:lnTo>
                <a:lnTo>
                  <a:pt x="594" y="632"/>
                </a:lnTo>
                <a:lnTo>
                  <a:pt x="601" y="635"/>
                </a:lnTo>
                <a:lnTo>
                  <a:pt x="603" y="637"/>
                </a:lnTo>
                <a:lnTo>
                  <a:pt x="606" y="639"/>
                </a:lnTo>
                <a:lnTo>
                  <a:pt x="608" y="642"/>
                </a:lnTo>
                <a:lnTo>
                  <a:pt x="610" y="645"/>
                </a:lnTo>
                <a:lnTo>
                  <a:pt x="613" y="654"/>
                </a:lnTo>
                <a:lnTo>
                  <a:pt x="614" y="665"/>
                </a:lnTo>
                <a:lnTo>
                  <a:pt x="615" y="678"/>
                </a:lnTo>
                <a:lnTo>
                  <a:pt x="616" y="696"/>
                </a:lnTo>
                <a:lnTo>
                  <a:pt x="617" y="717"/>
                </a:lnTo>
                <a:lnTo>
                  <a:pt x="619" y="740"/>
                </a:lnTo>
                <a:lnTo>
                  <a:pt x="621" y="751"/>
                </a:lnTo>
                <a:lnTo>
                  <a:pt x="626" y="762"/>
                </a:lnTo>
                <a:lnTo>
                  <a:pt x="630" y="773"/>
                </a:lnTo>
                <a:lnTo>
                  <a:pt x="635" y="782"/>
                </a:lnTo>
                <a:lnTo>
                  <a:pt x="552" y="781"/>
                </a:lnTo>
                <a:close/>
                <a:moveTo>
                  <a:pt x="435" y="301"/>
                </a:moveTo>
                <a:lnTo>
                  <a:pt x="682" y="301"/>
                </a:lnTo>
                <a:lnTo>
                  <a:pt x="685" y="301"/>
                </a:lnTo>
                <a:lnTo>
                  <a:pt x="688" y="302"/>
                </a:lnTo>
                <a:lnTo>
                  <a:pt x="690" y="303"/>
                </a:lnTo>
                <a:lnTo>
                  <a:pt x="692" y="305"/>
                </a:lnTo>
                <a:lnTo>
                  <a:pt x="694" y="308"/>
                </a:lnTo>
                <a:lnTo>
                  <a:pt x="695" y="310"/>
                </a:lnTo>
                <a:lnTo>
                  <a:pt x="697" y="313"/>
                </a:lnTo>
                <a:lnTo>
                  <a:pt x="697" y="316"/>
                </a:lnTo>
                <a:lnTo>
                  <a:pt x="697" y="319"/>
                </a:lnTo>
                <a:lnTo>
                  <a:pt x="695" y="321"/>
                </a:lnTo>
                <a:lnTo>
                  <a:pt x="694" y="325"/>
                </a:lnTo>
                <a:lnTo>
                  <a:pt x="692" y="327"/>
                </a:lnTo>
                <a:lnTo>
                  <a:pt x="690" y="329"/>
                </a:lnTo>
                <a:lnTo>
                  <a:pt x="688" y="330"/>
                </a:lnTo>
                <a:lnTo>
                  <a:pt x="685" y="331"/>
                </a:lnTo>
                <a:lnTo>
                  <a:pt x="682" y="331"/>
                </a:lnTo>
                <a:lnTo>
                  <a:pt x="435" y="331"/>
                </a:lnTo>
                <a:lnTo>
                  <a:pt x="433" y="331"/>
                </a:lnTo>
                <a:lnTo>
                  <a:pt x="430" y="330"/>
                </a:lnTo>
                <a:lnTo>
                  <a:pt x="427" y="329"/>
                </a:lnTo>
                <a:lnTo>
                  <a:pt x="424" y="327"/>
                </a:lnTo>
                <a:lnTo>
                  <a:pt x="423" y="325"/>
                </a:lnTo>
                <a:lnTo>
                  <a:pt x="421" y="321"/>
                </a:lnTo>
                <a:lnTo>
                  <a:pt x="421" y="319"/>
                </a:lnTo>
                <a:lnTo>
                  <a:pt x="420" y="316"/>
                </a:lnTo>
                <a:lnTo>
                  <a:pt x="421" y="313"/>
                </a:lnTo>
                <a:lnTo>
                  <a:pt x="421" y="310"/>
                </a:lnTo>
                <a:lnTo>
                  <a:pt x="423" y="308"/>
                </a:lnTo>
                <a:lnTo>
                  <a:pt x="424" y="305"/>
                </a:lnTo>
                <a:lnTo>
                  <a:pt x="427" y="303"/>
                </a:lnTo>
                <a:lnTo>
                  <a:pt x="430" y="302"/>
                </a:lnTo>
                <a:lnTo>
                  <a:pt x="433" y="301"/>
                </a:lnTo>
                <a:lnTo>
                  <a:pt x="435" y="301"/>
                </a:lnTo>
                <a:close/>
                <a:moveTo>
                  <a:pt x="454" y="151"/>
                </a:moveTo>
                <a:lnTo>
                  <a:pt x="530" y="151"/>
                </a:lnTo>
                <a:lnTo>
                  <a:pt x="534" y="151"/>
                </a:lnTo>
                <a:lnTo>
                  <a:pt x="536" y="152"/>
                </a:lnTo>
                <a:lnTo>
                  <a:pt x="539" y="153"/>
                </a:lnTo>
                <a:lnTo>
                  <a:pt x="541" y="155"/>
                </a:lnTo>
                <a:lnTo>
                  <a:pt x="542" y="157"/>
                </a:lnTo>
                <a:lnTo>
                  <a:pt x="544" y="160"/>
                </a:lnTo>
                <a:lnTo>
                  <a:pt x="545" y="163"/>
                </a:lnTo>
                <a:lnTo>
                  <a:pt x="545" y="166"/>
                </a:lnTo>
                <a:lnTo>
                  <a:pt x="545" y="169"/>
                </a:lnTo>
                <a:lnTo>
                  <a:pt x="544" y="171"/>
                </a:lnTo>
                <a:lnTo>
                  <a:pt x="542" y="175"/>
                </a:lnTo>
                <a:lnTo>
                  <a:pt x="541" y="177"/>
                </a:lnTo>
                <a:lnTo>
                  <a:pt x="539" y="178"/>
                </a:lnTo>
                <a:lnTo>
                  <a:pt x="536" y="180"/>
                </a:lnTo>
                <a:lnTo>
                  <a:pt x="534" y="180"/>
                </a:lnTo>
                <a:lnTo>
                  <a:pt x="530" y="181"/>
                </a:lnTo>
                <a:lnTo>
                  <a:pt x="454" y="181"/>
                </a:lnTo>
                <a:lnTo>
                  <a:pt x="451" y="180"/>
                </a:lnTo>
                <a:lnTo>
                  <a:pt x="449" y="180"/>
                </a:lnTo>
                <a:lnTo>
                  <a:pt x="446" y="178"/>
                </a:lnTo>
                <a:lnTo>
                  <a:pt x="444" y="177"/>
                </a:lnTo>
                <a:lnTo>
                  <a:pt x="441" y="175"/>
                </a:lnTo>
                <a:lnTo>
                  <a:pt x="440" y="171"/>
                </a:lnTo>
                <a:lnTo>
                  <a:pt x="439" y="169"/>
                </a:lnTo>
                <a:lnTo>
                  <a:pt x="439" y="166"/>
                </a:lnTo>
                <a:lnTo>
                  <a:pt x="439" y="163"/>
                </a:lnTo>
                <a:lnTo>
                  <a:pt x="440" y="160"/>
                </a:lnTo>
                <a:lnTo>
                  <a:pt x="441" y="157"/>
                </a:lnTo>
                <a:lnTo>
                  <a:pt x="444" y="155"/>
                </a:lnTo>
                <a:lnTo>
                  <a:pt x="446" y="153"/>
                </a:lnTo>
                <a:lnTo>
                  <a:pt x="449" y="152"/>
                </a:lnTo>
                <a:lnTo>
                  <a:pt x="451" y="151"/>
                </a:lnTo>
                <a:lnTo>
                  <a:pt x="454" y="151"/>
                </a:lnTo>
                <a:close/>
                <a:moveTo>
                  <a:pt x="879" y="12"/>
                </a:moveTo>
                <a:lnTo>
                  <a:pt x="874" y="7"/>
                </a:lnTo>
                <a:lnTo>
                  <a:pt x="869" y="4"/>
                </a:lnTo>
                <a:lnTo>
                  <a:pt x="864" y="2"/>
                </a:lnTo>
                <a:lnTo>
                  <a:pt x="858" y="1"/>
                </a:lnTo>
                <a:lnTo>
                  <a:pt x="858" y="0"/>
                </a:lnTo>
                <a:lnTo>
                  <a:pt x="375" y="0"/>
                </a:lnTo>
                <a:lnTo>
                  <a:pt x="366" y="1"/>
                </a:lnTo>
                <a:lnTo>
                  <a:pt x="359" y="4"/>
                </a:lnTo>
                <a:lnTo>
                  <a:pt x="351" y="7"/>
                </a:lnTo>
                <a:lnTo>
                  <a:pt x="345" y="14"/>
                </a:lnTo>
                <a:lnTo>
                  <a:pt x="341" y="18"/>
                </a:lnTo>
                <a:lnTo>
                  <a:pt x="337" y="22"/>
                </a:lnTo>
                <a:lnTo>
                  <a:pt x="335" y="28"/>
                </a:lnTo>
                <a:lnTo>
                  <a:pt x="333" y="33"/>
                </a:lnTo>
                <a:lnTo>
                  <a:pt x="330" y="44"/>
                </a:lnTo>
                <a:lnTo>
                  <a:pt x="328" y="55"/>
                </a:lnTo>
                <a:lnTo>
                  <a:pt x="326" y="72"/>
                </a:lnTo>
                <a:lnTo>
                  <a:pt x="326" y="81"/>
                </a:lnTo>
                <a:lnTo>
                  <a:pt x="326" y="96"/>
                </a:lnTo>
                <a:lnTo>
                  <a:pt x="326" y="135"/>
                </a:lnTo>
                <a:lnTo>
                  <a:pt x="324" y="193"/>
                </a:lnTo>
                <a:lnTo>
                  <a:pt x="321" y="265"/>
                </a:lnTo>
                <a:lnTo>
                  <a:pt x="317" y="347"/>
                </a:lnTo>
                <a:lnTo>
                  <a:pt x="311" y="434"/>
                </a:lnTo>
                <a:lnTo>
                  <a:pt x="305" y="477"/>
                </a:lnTo>
                <a:lnTo>
                  <a:pt x="301" y="520"/>
                </a:lnTo>
                <a:lnTo>
                  <a:pt x="295" y="562"/>
                </a:lnTo>
                <a:lnTo>
                  <a:pt x="288" y="601"/>
                </a:lnTo>
                <a:lnTo>
                  <a:pt x="105" y="601"/>
                </a:lnTo>
                <a:lnTo>
                  <a:pt x="94" y="602"/>
                </a:lnTo>
                <a:lnTo>
                  <a:pt x="84" y="606"/>
                </a:lnTo>
                <a:lnTo>
                  <a:pt x="76" y="610"/>
                </a:lnTo>
                <a:lnTo>
                  <a:pt x="68" y="616"/>
                </a:lnTo>
                <a:lnTo>
                  <a:pt x="64" y="621"/>
                </a:lnTo>
                <a:lnTo>
                  <a:pt x="61" y="625"/>
                </a:lnTo>
                <a:lnTo>
                  <a:pt x="59" y="630"/>
                </a:lnTo>
                <a:lnTo>
                  <a:pt x="57" y="636"/>
                </a:lnTo>
                <a:lnTo>
                  <a:pt x="53" y="647"/>
                </a:lnTo>
                <a:lnTo>
                  <a:pt x="51" y="661"/>
                </a:lnTo>
                <a:lnTo>
                  <a:pt x="50" y="675"/>
                </a:lnTo>
                <a:lnTo>
                  <a:pt x="50" y="690"/>
                </a:lnTo>
                <a:lnTo>
                  <a:pt x="50" y="706"/>
                </a:lnTo>
                <a:lnTo>
                  <a:pt x="51" y="722"/>
                </a:lnTo>
                <a:lnTo>
                  <a:pt x="52" y="753"/>
                </a:lnTo>
                <a:lnTo>
                  <a:pt x="51" y="784"/>
                </a:lnTo>
                <a:lnTo>
                  <a:pt x="49" y="797"/>
                </a:lnTo>
                <a:lnTo>
                  <a:pt x="46" y="810"/>
                </a:lnTo>
                <a:lnTo>
                  <a:pt x="44" y="816"/>
                </a:lnTo>
                <a:lnTo>
                  <a:pt x="42" y="821"/>
                </a:lnTo>
                <a:lnTo>
                  <a:pt x="38" y="825"/>
                </a:lnTo>
                <a:lnTo>
                  <a:pt x="35" y="830"/>
                </a:lnTo>
                <a:lnTo>
                  <a:pt x="29" y="835"/>
                </a:lnTo>
                <a:lnTo>
                  <a:pt x="20" y="839"/>
                </a:lnTo>
                <a:lnTo>
                  <a:pt x="11" y="841"/>
                </a:lnTo>
                <a:lnTo>
                  <a:pt x="0" y="842"/>
                </a:lnTo>
                <a:lnTo>
                  <a:pt x="0" y="872"/>
                </a:lnTo>
                <a:lnTo>
                  <a:pt x="465" y="872"/>
                </a:lnTo>
                <a:lnTo>
                  <a:pt x="474" y="871"/>
                </a:lnTo>
                <a:lnTo>
                  <a:pt x="482" y="870"/>
                </a:lnTo>
                <a:lnTo>
                  <a:pt x="490" y="869"/>
                </a:lnTo>
                <a:lnTo>
                  <a:pt x="496" y="867"/>
                </a:lnTo>
                <a:lnTo>
                  <a:pt x="503" y="865"/>
                </a:lnTo>
                <a:lnTo>
                  <a:pt x="509" y="862"/>
                </a:lnTo>
                <a:lnTo>
                  <a:pt x="514" y="859"/>
                </a:lnTo>
                <a:lnTo>
                  <a:pt x="520" y="854"/>
                </a:lnTo>
                <a:lnTo>
                  <a:pt x="528" y="846"/>
                </a:lnTo>
                <a:lnTo>
                  <a:pt x="535" y="836"/>
                </a:lnTo>
                <a:lnTo>
                  <a:pt x="541" y="824"/>
                </a:lnTo>
                <a:lnTo>
                  <a:pt x="545" y="812"/>
                </a:lnTo>
                <a:lnTo>
                  <a:pt x="706" y="812"/>
                </a:lnTo>
                <a:lnTo>
                  <a:pt x="712" y="811"/>
                </a:lnTo>
                <a:lnTo>
                  <a:pt x="717" y="810"/>
                </a:lnTo>
                <a:lnTo>
                  <a:pt x="722" y="809"/>
                </a:lnTo>
                <a:lnTo>
                  <a:pt x="728" y="807"/>
                </a:lnTo>
                <a:lnTo>
                  <a:pt x="737" y="802"/>
                </a:lnTo>
                <a:lnTo>
                  <a:pt x="746" y="793"/>
                </a:lnTo>
                <a:lnTo>
                  <a:pt x="753" y="786"/>
                </a:lnTo>
                <a:lnTo>
                  <a:pt x="760" y="776"/>
                </a:lnTo>
                <a:lnTo>
                  <a:pt x="766" y="764"/>
                </a:lnTo>
                <a:lnTo>
                  <a:pt x="773" y="751"/>
                </a:lnTo>
                <a:lnTo>
                  <a:pt x="778" y="737"/>
                </a:lnTo>
                <a:lnTo>
                  <a:pt x="783" y="722"/>
                </a:lnTo>
                <a:lnTo>
                  <a:pt x="788" y="706"/>
                </a:lnTo>
                <a:lnTo>
                  <a:pt x="792" y="689"/>
                </a:lnTo>
                <a:lnTo>
                  <a:pt x="800" y="652"/>
                </a:lnTo>
                <a:lnTo>
                  <a:pt x="807" y="611"/>
                </a:lnTo>
                <a:lnTo>
                  <a:pt x="813" y="568"/>
                </a:lnTo>
                <a:lnTo>
                  <a:pt x="818" y="522"/>
                </a:lnTo>
                <a:lnTo>
                  <a:pt x="821" y="475"/>
                </a:lnTo>
                <a:lnTo>
                  <a:pt x="824" y="427"/>
                </a:lnTo>
                <a:lnTo>
                  <a:pt x="826" y="378"/>
                </a:lnTo>
                <a:lnTo>
                  <a:pt x="827" y="330"/>
                </a:lnTo>
                <a:lnTo>
                  <a:pt x="828" y="236"/>
                </a:lnTo>
                <a:lnTo>
                  <a:pt x="828" y="150"/>
                </a:lnTo>
                <a:lnTo>
                  <a:pt x="900" y="151"/>
                </a:lnTo>
                <a:lnTo>
                  <a:pt x="900" y="136"/>
                </a:lnTo>
                <a:lnTo>
                  <a:pt x="901" y="115"/>
                </a:lnTo>
                <a:lnTo>
                  <a:pt x="900" y="78"/>
                </a:lnTo>
                <a:lnTo>
                  <a:pt x="898" y="59"/>
                </a:lnTo>
                <a:lnTo>
                  <a:pt x="894" y="41"/>
                </a:lnTo>
                <a:lnTo>
                  <a:pt x="891" y="32"/>
                </a:lnTo>
                <a:lnTo>
                  <a:pt x="887" y="23"/>
                </a:lnTo>
                <a:lnTo>
                  <a:pt x="883" y="17"/>
                </a:lnTo>
                <a:lnTo>
                  <a:pt x="879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628887-913D-0515-F182-01B07053AA05}"/>
              </a:ext>
            </a:extLst>
          </p:cNvPr>
          <p:cNvGrpSpPr/>
          <p:nvPr/>
        </p:nvGrpSpPr>
        <p:grpSpPr>
          <a:xfrm>
            <a:off x="6661459" y="1354073"/>
            <a:ext cx="347678" cy="345758"/>
            <a:chOff x="5465763" y="3068638"/>
            <a:chExt cx="287337" cy="285750"/>
          </a:xfrm>
          <a:solidFill>
            <a:schemeClr val="bg1"/>
          </a:solidFill>
        </p:grpSpPr>
        <p:sp>
          <p:nvSpPr>
            <p:cNvPr id="8" name="Freeform 617">
              <a:extLst>
                <a:ext uri="{FF2B5EF4-FFF2-40B4-BE49-F238E27FC236}">
                  <a16:creationId xmlns:a16="http://schemas.microsoft.com/office/drawing/2014/main" id="{63F51E41-BDBA-B79F-C71F-BCFC0C005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3068638"/>
              <a:ext cx="119063" cy="38100"/>
            </a:xfrm>
            <a:custGeom>
              <a:avLst/>
              <a:gdLst>
                <a:gd name="T0" fmla="*/ 375 w 375"/>
                <a:gd name="T1" fmla="*/ 62 h 120"/>
                <a:gd name="T2" fmla="*/ 374 w 375"/>
                <a:gd name="T3" fmla="*/ 62 h 120"/>
                <a:gd name="T4" fmla="*/ 373 w 375"/>
                <a:gd name="T5" fmla="*/ 61 h 120"/>
                <a:gd name="T6" fmla="*/ 193 w 375"/>
                <a:gd name="T7" fmla="*/ 1 h 120"/>
                <a:gd name="T8" fmla="*/ 188 w 375"/>
                <a:gd name="T9" fmla="*/ 0 h 120"/>
                <a:gd name="T10" fmla="*/ 183 w 375"/>
                <a:gd name="T11" fmla="*/ 1 h 120"/>
                <a:gd name="T12" fmla="*/ 2 w 375"/>
                <a:gd name="T13" fmla="*/ 61 h 120"/>
                <a:gd name="T14" fmla="*/ 1 w 375"/>
                <a:gd name="T15" fmla="*/ 62 h 120"/>
                <a:gd name="T16" fmla="*/ 0 w 375"/>
                <a:gd name="T17" fmla="*/ 62 h 120"/>
                <a:gd name="T18" fmla="*/ 188 w 375"/>
                <a:gd name="T19" fmla="*/ 120 h 120"/>
                <a:gd name="T20" fmla="*/ 375 w 375"/>
                <a:gd name="T21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120">
                  <a:moveTo>
                    <a:pt x="375" y="62"/>
                  </a:moveTo>
                  <a:lnTo>
                    <a:pt x="374" y="62"/>
                  </a:lnTo>
                  <a:lnTo>
                    <a:pt x="373" y="61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3" y="1"/>
                  </a:lnTo>
                  <a:lnTo>
                    <a:pt x="2" y="61"/>
                  </a:lnTo>
                  <a:lnTo>
                    <a:pt x="1" y="62"/>
                  </a:lnTo>
                  <a:lnTo>
                    <a:pt x="0" y="62"/>
                  </a:lnTo>
                  <a:lnTo>
                    <a:pt x="188" y="120"/>
                  </a:lnTo>
                  <a:lnTo>
                    <a:pt x="37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18">
              <a:extLst>
                <a:ext uri="{FF2B5EF4-FFF2-40B4-BE49-F238E27FC236}">
                  <a16:creationId xmlns:a16="http://schemas.microsoft.com/office/drawing/2014/main" id="{DBBA3AF5-792A-F606-5615-9A37B72C4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75" y="3097213"/>
              <a:ext cx="57150" cy="93663"/>
            </a:xfrm>
            <a:custGeom>
              <a:avLst/>
              <a:gdLst>
                <a:gd name="T0" fmla="*/ 181 w 181"/>
                <a:gd name="T1" fmla="*/ 210 h 295"/>
                <a:gd name="T2" fmla="*/ 181 w 181"/>
                <a:gd name="T3" fmla="*/ 0 h 295"/>
                <a:gd name="T4" fmla="*/ 0 w 181"/>
                <a:gd name="T5" fmla="*/ 56 h 295"/>
                <a:gd name="T6" fmla="*/ 0 w 181"/>
                <a:gd name="T7" fmla="*/ 295 h 295"/>
                <a:gd name="T8" fmla="*/ 171 w 181"/>
                <a:gd name="T9" fmla="*/ 224 h 295"/>
                <a:gd name="T10" fmla="*/ 174 w 181"/>
                <a:gd name="T11" fmla="*/ 222 h 295"/>
                <a:gd name="T12" fmla="*/ 178 w 181"/>
                <a:gd name="T13" fmla="*/ 219 h 295"/>
                <a:gd name="T14" fmla="*/ 180 w 181"/>
                <a:gd name="T15" fmla="*/ 215 h 295"/>
                <a:gd name="T16" fmla="*/ 181 w 181"/>
                <a:gd name="T17" fmla="*/ 2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181" y="210"/>
                  </a:moveTo>
                  <a:lnTo>
                    <a:pt x="181" y="0"/>
                  </a:lnTo>
                  <a:lnTo>
                    <a:pt x="0" y="56"/>
                  </a:lnTo>
                  <a:lnTo>
                    <a:pt x="0" y="295"/>
                  </a:lnTo>
                  <a:lnTo>
                    <a:pt x="171" y="224"/>
                  </a:lnTo>
                  <a:lnTo>
                    <a:pt x="174" y="222"/>
                  </a:lnTo>
                  <a:lnTo>
                    <a:pt x="178" y="219"/>
                  </a:lnTo>
                  <a:lnTo>
                    <a:pt x="180" y="215"/>
                  </a:lnTo>
                  <a:lnTo>
                    <a:pt x="181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19">
              <a:extLst>
                <a:ext uri="{FF2B5EF4-FFF2-40B4-BE49-F238E27FC236}">
                  <a16:creationId xmlns:a16="http://schemas.microsoft.com/office/drawing/2014/main" id="{CBA40658-E620-E130-673D-041DA1CCC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3097213"/>
              <a:ext cx="57150" cy="93663"/>
            </a:xfrm>
            <a:custGeom>
              <a:avLst/>
              <a:gdLst>
                <a:gd name="T0" fmla="*/ 9 w 181"/>
                <a:gd name="T1" fmla="*/ 224 h 295"/>
                <a:gd name="T2" fmla="*/ 181 w 181"/>
                <a:gd name="T3" fmla="*/ 295 h 295"/>
                <a:gd name="T4" fmla="*/ 181 w 181"/>
                <a:gd name="T5" fmla="*/ 56 h 295"/>
                <a:gd name="T6" fmla="*/ 0 w 181"/>
                <a:gd name="T7" fmla="*/ 0 h 295"/>
                <a:gd name="T8" fmla="*/ 0 w 181"/>
                <a:gd name="T9" fmla="*/ 210 h 295"/>
                <a:gd name="T10" fmla="*/ 0 w 181"/>
                <a:gd name="T11" fmla="*/ 215 h 295"/>
                <a:gd name="T12" fmla="*/ 2 w 181"/>
                <a:gd name="T13" fmla="*/ 219 h 295"/>
                <a:gd name="T14" fmla="*/ 6 w 181"/>
                <a:gd name="T15" fmla="*/ 222 h 295"/>
                <a:gd name="T16" fmla="*/ 9 w 181"/>
                <a:gd name="T17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9" y="224"/>
                  </a:moveTo>
                  <a:lnTo>
                    <a:pt x="181" y="295"/>
                  </a:lnTo>
                  <a:lnTo>
                    <a:pt x="181" y="56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6" y="222"/>
                  </a:lnTo>
                  <a:lnTo>
                    <a:pt x="9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20">
              <a:extLst>
                <a:ext uri="{FF2B5EF4-FFF2-40B4-BE49-F238E27FC236}">
                  <a16:creationId xmlns:a16="http://schemas.microsoft.com/office/drawing/2014/main" id="{FCDA7755-410C-02D3-32C5-5DB4A43A6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5" y="3217863"/>
              <a:ext cx="47625" cy="77788"/>
            </a:xfrm>
            <a:custGeom>
              <a:avLst/>
              <a:gdLst>
                <a:gd name="T0" fmla="*/ 0 w 150"/>
                <a:gd name="T1" fmla="*/ 67 h 249"/>
                <a:gd name="T2" fmla="*/ 0 w 150"/>
                <a:gd name="T3" fmla="*/ 249 h 249"/>
                <a:gd name="T4" fmla="*/ 141 w 150"/>
                <a:gd name="T5" fmla="*/ 177 h 249"/>
                <a:gd name="T6" fmla="*/ 146 w 150"/>
                <a:gd name="T7" fmla="*/ 175 h 249"/>
                <a:gd name="T8" fmla="*/ 148 w 150"/>
                <a:gd name="T9" fmla="*/ 171 h 249"/>
                <a:gd name="T10" fmla="*/ 149 w 150"/>
                <a:gd name="T11" fmla="*/ 168 h 249"/>
                <a:gd name="T12" fmla="*/ 150 w 150"/>
                <a:gd name="T13" fmla="*/ 164 h 249"/>
                <a:gd name="T14" fmla="*/ 150 w 150"/>
                <a:gd name="T15" fmla="*/ 0 h 249"/>
                <a:gd name="T16" fmla="*/ 0 w 150"/>
                <a:gd name="T17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249">
                  <a:moveTo>
                    <a:pt x="0" y="67"/>
                  </a:moveTo>
                  <a:lnTo>
                    <a:pt x="0" y="249"/>
                  </a:lnTo>
                  <a:lnTo>
                    <a:pt x="141" y="177"/>
                  </a:lnTo>
                  <a:lnTo>
                    <a:pt x="146" y="175"/>
                  </a:lnTo>
                  <a:lnTo>
                    <a:pt x="148" y="171"/>
                  </a:lnTo>
                  <a:lnTo>
                    <a:pt x="149" y="168"/>
                  </a:lnTo>
                  <a:lnTo>
                    <a:pt x="150" y="164"/>
                  </a:lnTo>
                  <a:lnTo>
                    <a:pt x="15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21">
              <a:extLst>
                <a:ext uri="{FF2B5EF4-FFF2-40B4-BE49-F238E27FC236}">
                  <a16:creationId xmlns:a16="http://schemas.microsoft.com/office/drawing/2014/main" id="{D89ECBE3-1C10-3F66-E3EC-97C505F04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263" y="3192463"/>
              <a:ext cx="88900" cy="38100"/>
            </a:xfrm>
            <a:custGeom>
              <a:avLst/>
              <a:gdLst>
                <a:gd name="T0" fmla="*/ 146 w 281"/>
                <a:gd name="T1" fmla="*/ 2 h 120"/>
                <a:gd name="T2" fmla="*/ 143 w 281"/>
                <a:gd name="T3" fmla="*/ 0 h 120"/>
                <a:gd name="T4" fmla="*/ 141 w 281"/>
                <a:gd name="T5" fmla="*/ 0 h 120"/>
                <a:gd name="T6" fmla="*/ 138 w 281"/>
                <a:gd name="T7" fmla="*/ 0 h 120"/>
                <a:gd name="T8" fmla="*/ 134 w 281"/>
                <a:gd name="T9" fmla="*/ 2 h 120"/>
                <a:gd name="T10" fmla="*/ 0 w 281"/>
                <a:gd name="T11" fmla="*/ 55 h 120"/>
                <a:gd name="T12" fmla="*/ 141 w 281"/>
                <a:gd name="T13" fmla="*/ 120 h 120"/>
                <a:gd name="T14" fmla="*/ 281 w 281"/>
                <a:gd name="T15" fmla="*/ 55 h 120"/>
                <a:gd name="T16" fmla="*/ 146 w 281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120">
                  <a:moveTo>
                    <a:pt x="146" y="2"/>
                  </a:moveTo>
                  <a:lnTo>
                    <a:pt x="143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4" y="2"/>
                  </a:lnTo>
                  <a:lnTo>
                    <a:pt x="0" y="55"/>
                  </a:lnTo>
                  <a:lnTo>
                    <a:pt x="141" y="120"/>
                  </a:lnTo>
                  <a:lnTo>
                    <a:pt x="281" y="55"/>
                  </a:lnTo>
                  <a:lnTo>
                    <a:pt x="1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22">
              <a:extLst>
                <a:ext uri="{FF2B5EF4-FFF2-40B4-BE49-F238E27FC236}">
                  <a16:creationId xmlns:a16="http://schemas.microsoft.com/office/drawing/2014/main" id="{9FC85C50-81AA-97E7-3EAE-2A4C3EB6E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5" y="3217863"/>
              <a:ext cx="47625" cy="77788"/>
            </a:xfrm>
            <a:custGeom>
              <a:avLst/>
              <a:gdLst>
                <a:gd name="T0" fmla="*/ 0 w 151"/>
                <a:gd name="T1" fmla="*/ 164 h 249"/>
                <a:gd name="T2" fmla="*/ 1 w 151"/>
                <a:gd name="T3" fmla="*/ 167 h 249"/>
                <a:gd name="T4" fmla="*/ 2 w 151"/>
                <a:gd name="T5" fmla="*/ 171 h 249"/>
                <a:gd name="T6" fmla="*/ 5 w 151"/>
                <a:gd name="T7" fmla="*/ 175 h 249"/>
                <a:gd name="T8" fmla="*/ 8 w 151"/>
                <a:gd name="T9" fmla="*/ 177 h 249"/>
                <a:gd name="T10" fmla="*/ 151 w 151"/>
                <a:gd name="T11" fmla="*/ 249 h 249"/>
                <a:gd name="T12" fmla="*/ 151 w 151"/>
                <a:gd name="T13" fmla="*/ 67 h 249"/>
                <a:gd name="T14" fmla="*/ 0 w 151"/>
                <a:gd name="T15" fmla="*/ 0 h 249"/>
                <a:gd name="T16" fmla="*/ 0 w 151"/>
                <a:gd name="T17" fmla="*/ 16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49">
                  <a:moveTo>
                    <a:pt x="0" y="164"/>
                  </a:moveTo>
                  <a:lnTo>
                    <a:pt x="1" y="167"/>
                  </a:lnTo>
                  <a:lnTo>
                    <a:pt x="2" y="171"/>
                  </a:lnTo>
                  <a:lnTo>
                    <a:pt x="5" y="175"/>
                  </a:lnTo>
                  <a:lnTo>
                    <a:pt x="8" y="177"/>
                  </a:lnTo>
                  <a:lnTo>
                    <a:pt x="151" y="249"/>
                  </a:lnTo>
                  <a:lnTo>
                    <a:pt x="151" y="67"/>
                  </a:lnTo>
                  <a:lnTo>
                    <a:pt x="0" y="0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23">
              <a:extLst>
                <a:ext uri="{FF2B5EF4-FFF2-40B4-BE49-F238E27FC236}">
                  <a16:creationId xmlns:a16="http://schemas.microsoft.com/office/drawing/2014/main" id="{22CE0B50-5502-BA4B-6F83-E97C0E750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3201988"/>
              <a:ext cx="144463" cy="47625"/>
            </a:xfrm>
            <a:custGeom>
              <a:avLst/>
              <a:gdLst>
                <a:gd name="T0" fmla="*/ 231 w 452"/>
                <a:gd name="T1" fmla="*/ 2 h 151"/>
                <a:gd name="T2" fmla="*/ 225 w 452"/>
                <a:gd name="T3" fmla="*/ 0 h 151"/>
                <a:gd name="T4" fmla="*/ 221 w 452"/>
                <a:gd name="T5" fmla="*/ 2 h 151"/>
                <a:gd name="T6" fmla="*/ 0 w 452"/>
                <a:gd name="T7" fmla="*/ 70 h 151"/>
                <a:gd name="T8" fmla="*/ 225 w 452"/>
                <a:gd name="T9" fmla="*/ 151 h 151"/>
                <a:gd name="T10" fmla="*/ 452 w 452"/>
                <a:gd name="T11" fmla="*/ 70 h 151"/>
                <a:gd name="T12" fmla="*/ 231 w 452"/>
                <a:gd name="T13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151">
                  <a:moveTo>
                    <a:pt x="231" y="2"/>
                  </a:moveTo>
                  <a:lnTo>
                    <a:pt x="225" y="0"/>
                  </a:lnTo>
                  <a:lnTo>
                    <a:pt x="221" y="2"/>
                  </a:lnTo>
                  <a:lnTo>
                    <a:pt x="0" y="70"/>
                  </a:lnTo>
                  <a:lnTo>
                    <a:pt x="225" y="151"/>
                  </a:lnTo>
                  <a:lnTo>
                    <a:pt x="452" y="70"/>
                  </a:lnTo>
                  <a:lnTo>
                    <a:pt x="2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24">
              <a:extLst>
                <a:ext uri="{FF2B5EF4-FFF2-40B4-BE49-F238E27FC236}">
                  <a16:creationId xmlns:a16="http://schemas.microsoft.com/office/drawing/2014/main" id="{CE7A97D2-13A0-9292-CA59-E0D9A374B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3230563"/>
              <a:ext cx="76200" cy="123825"/>
            </a:xfrm>
            <a:custGeom>
              <a:avLst/>
              <a:gdLst>
                <a:gd name="T0" fmla="*/ 0 w 240"/>
                <a:gd name="T1" fmla="*/ 285 h 386"/>
                <a:gd name="T2" fmla="*/ 1 w 240"/>
                <a:gd name="T3" fmla="*/ 289 h 386"/>
                <a:gd name="T4" fmla="*/ 2 w 240"/>
                <a:gd name="T5" fmla="*/ 294 h 386"/>
                <a:gd name="T6" fmla="*/ 5 w 240"/>
                <a:gd name="T7" fmla="*/ 297 h 386"/>
                <a:gd name="T8" fmla="*/ 10 w 240"/>
                <a:gd name="T9" fmla="*/ 299 h 386"/>
                <a:gd name="T10" fmla="*/ 240 w 240"/>
                <a:gd name="T11" fmla="*/ 386 h 386"/>
                <a:gd name="T12" fmla="*/ 240 w 240"/>
                <a:gd name="T13" fmla="*/ 84 h 386"/>
                <a:gd name="T14" fmla="*/ 0 w 240"/>
                <a:gd name="T15" fmla="*/ 0 h 386"/>
                <a:gd name="T16" fmla="*/ 0 w 240"/>
                <a:gd name="T17" fmla="*/ 2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386">
                  <a:moveTo>
                    <a:pt x="0" y="285"/>
                  </a:moveTo>
                  <a:lnTo>
                    <a:pt x="1" y="289"/>
                  </a:lnTo>
                  <a:lnTo>
                    <a:pt x="2" y="294"/>
                  </a:lnTo>
                  <a:lnTo>
                    <a:pt x="5" y="297"/>
                  </a:lnTo>
                  <a:lnTo>
                    <a:pt x="10" y="299"/>
                  </a:lnTo>
                  <a:lnTo>
                    <a:pt x="240" y="386"/>
                  </a:lnTo>
                  <a:lnTo>
                    <a:pt x="240" y="84"/>
                  </a:lnTo>
                  <a:lnTo>
                    <a:pt x="0" y="0"/>
                  </a:lnTo>
                  <a:lnTo>
                    <a:pt x="0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25">
              <a:extLst>
                <a:ext uri="{FF2B5EF4-FFF2-40B4-BE49-F238E27FC236}">
                  <a16:creationId xmlns:a16="http://schemas.microsoft.com/office/drawing/2014/main" id="{2A032051-30A9-B433-E829-5D145EB93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75" y="3230563"/>
              <a:ext cx="76200" cy="123825"/>
            </a:xfrm>
            <a:custGeom>
              <a:avLst/>
              <a:gdLst>
                <a:gd name="T0" fmla="*/ 0 w 241"/>
                <a:gd name="T1" fmla="*/ 386 h 386"/>
                <a:gd name="T2" fmla="*/ 231 w 241"/>
                <a:gd name="T3" fmla="*/ 299 h 386"/>
                <a:gd name="T4" fmla="*/ 235 w 241"/>
                <a:gd name="T5" fmla="*/ 297 h 386"/>
                <a:gd name="T6" fmla="*/ 238 w 241"/>
                <a:gd name="T7" fmla="*/ 294 h 386"/>
                <a:gd name="T8" fmla="*/ 239 w 241"/>
                <a:gd name="T9" fmla="*/ 289 h 386"/>
                <a:gd name="T10" fmla="*/ 241 w 241"/>
                <a:gd name="T11" fmla="*/ 285 h 386"/>
                <a:gd name="T12" fmla="*/ 241 w 241"/>
                <a:gd name="T13" fmla="*/ 0 h 386"/>
                <a:gd name="T14" fmla="*/ 0 w 241"/>
                <a:gd name="T15" fmla="*/ 84 h 386"/>
                <a:gd name="T16" fmla="*/ 0 w 241"/>
                <a:gd name="T1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386">
                  <a:moveTo>
                    <a:pt x="0" y="386"/>
                  </a:moveTo>
                  <a:lnTo>
                    <a:pt x="231" y="299"/>
                  </a:lnTo>
                  <a:lnTo>
                    <a:pt x="235" y="297"/>
                  </a:lnTo>
                  <a:lnTo>
                    <a:pt x="238" y="294"/>
                  </a:lnTo>
                  <a:lnTo>
                    <a:pt x="239" y="289"/>
                  </a:lnTo>
                  <a:lnTo>
                    <a:pt x="241" y="285"/>
                  </a:lnTo>
                  <a:lnTo>
                    <a:pt x="241" y="0"/>
                  </a:lnTo>
                  <a:lnTo>
                    <a:pt x="0" y="84"/>
                  </a:lnTo>
                  <a:lnTo>
                    <a:pt x="0" y="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7" name="Graphic 16" descr="Programmer male with solid fill">
            <a:extLst>
              <a:ext uri="{FF2B5EF4-FFF2-40B4-BE49-F238E27FC236}">
                <a16:creationId xmlns:a16="http://schemas.microsoft.com/office/drawing/2014/main" id="{40EB736A-2605-C640-B081-766124B29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5426" y="3827694"/>
            <a:ext cx="508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77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215327-783E-4B3D-BB37-FF695F64210D}"/>
              </a:ext>
            </a:extLst>
          </p:cNvPr>
          <p:cNvGrpSpPr/>
          <p:nvPr/>
        </p:nvGrpSpPr>
        <p:grpSpPr>
          <a:xfrm>
            <a:off x="3309261" y="58061"/>
            <a:ext cx="5573478" cy="5573478"/>
            <a:chOff x="5905500" y="571500"/>
            <a:chExt cx="4546600" cy="4546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DEFB15-FA52-4367-BCB9-66BC78D94E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0" t="10000" r="17737" b="10444"/>
            <a:stretch/>
          </p:blipFill>
          <p:spPr>
            <a:xfrm>
              <a:off x="5905500" y="571500"/>
              <a:ext cx="4546600" cy="4546600"/>
            </a:xfrm>
            <a:custGeom>
              <a:avLst/>
              <a:gdLst>
                <a:gd name="connsiteX0" fmla="*/ 2273300 w 4546600"/>
                <a:gd name="connsiteY0" fmla="*/ 0 h 4546600"/>
                <a:gd name="connsiteX1" fmla="*/ 4546600 w 4546600"/>
                <a:gd name="connsiteY1" fmla="*/ 2273300 h 4546600"/>
                <a:gd name="connsiteX2" fmla="*/ 2273300 w 4546600"/>
                <a:gd name="connsiteY2" fmla="*/ 4546600 h 4546600"/>
                <a:gd name="connsiteX3" fmla="*/ 0 w 4546600"/>
                <a:gd name="connsiteY3" fmla="*/ 2273300 h 454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6600" h="4546600">
                  <a:moveTo>
                    <a:pt x="2273300" y="0"/>
                  </a:moveTo>
                  <a:lnTo>
                    <a:pt x="4546600" y="2273300"/>
                  </a:lnTo>
                  <a:lnTo>
                    <a:pt x="2273300" y="4546600"/>
                  </a:lnTo>
                  <a:lnTo>
                    <a:pt x="0" y="2273300"/>
                  </a:lnTo>
                  <a:close/>
                </a:path>
              </a:pathLst>
            </a:custGeom>
          </p:spPr>
        </p:pic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F98AFC32-7F02-43CB-8485-44B6B2E13FCA}"/>
                </a:ext>
              </a:extLst>
            </p:cNvPr>
            <p:cNvSpPr/>
            <p:nvPr/>
          </p:nvSpPr>
          <p:spPr>
            <a:xfrm>
              <a:off x="6013450" y="679450"/>
              <a:ext cx="4330700" cy="433070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497F097-E357-B3B9-4F96-CA49C320E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651" y="824733"/>
            <a:ext cx="1024695" cy="33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00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3/30/2023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2</a:t>
            </a:fld>
            <a:endParaRPr lang="en-US"/>
          </a:p>
        </p:txBody>
      </p:sp>
      <p:sp>
        <p:nvSpPr>
          <p:cNvPr id="32" name="Oval 5">
            <a:extLst>
              <a:ext uri="{FF2B5EF4-FFF2-40B4-BE49-F238E27FC236}">
                <a16:creationId xmlns:a16="http://schemas.microsoft.com/office/drawing/2014/main" id="{D010925D-8279-41FE-B472-732F0063C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808" y="704850"/>
            <a:ext cx="796925" cy="796925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187350AB-0B8F-43C6-8B82-1F6E0DF44BF3}"/>
              </a:ext>
            </a:extLst>
          </p:cNvPr>
          <p:cNvSpPr>
            <a:spLocks/>
          </p:cNvSpPr>
          <p:nvPr/>
        </p:nvSpPr>
        <p:spPr bwMode="auto">
          <a:xfrm>
            <a:off x="7191821" y="1063625"/>
            <a:ext cx="912813" cy="912812"/>
          </a:xfrm>
          <a:custGeom>
            <a:avLst/>
            <a:gdLst>
              <a:gd name="T0" fmla="*/ 366 w 510"/>
              <a:gd name="T1" fmla="*/ 62 h 510"/>
              <a:gd name="T2" fmla="*/ 448 w 510"/>
              <a:gd name="T3" fmla="*/ 367 h 510"/>
              <a:gd name="T4" fmla="*/ 143 w 510"/>
              <a:gd name="T5" fmla="*/ 448 h 510"/>
              <a:gd name="T6" fmla="*/ 61 w 510"/>
              <a:gd name="T7" fmla="*/ 143 h 510"/>
              <a:gd name="T8" fmla="*/ 366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366" y="62"/>
                </a:moveTo>
                <a:cubicBezTo>
                  <a:pt x="473" y="123"/>
                  <a:pt x="510" y="260"/>
                  <a:pt x="448" y="367"/>
                </a:cubicBezTo>
                <a:cubicBezTo>
                  <a:pt x="387" y="473"/>
                  <a:pt x="250" y="510"/>
                  <a:pt x="143" y="448"/>
                </a:cubicBezTo>
                <a:cubicBezTo>
                  <a:pt x="36" y="387"/>
                  <a:pt x="0" y="250"/>
                  <a:pt x="61" y="143"/>
                </a:cubicBezTo>
                <a:cubicBezTo>
                  <a:pt x="123" y="37"/>
                  <a:pt x="260" y="0"/>
                  <a:pt x="366" y="6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3">
            <a:extLst>
              <a:ext uri="{FF2B5EF4-FFF2-40B4-BE49-F238E27FC236}">
                <a16:creationId xmlns:a16="http://schemas.microsoft.com/office/drawing/2014/main" id="{5AAE9EF0-8A1F-4F5C-BDEB-98A9EC4BE1E7}"/>
              </a:ext>
            </a:extLst>
          </p:cNvPr>
          <p:cNvSpPr>
            <a:spLocks/>
          </p:cNvSpPr>
          <p:nvPr/>
        </p:nvSpPr>
        <p:spPr bwMode="auto">
          <a:xfrm>
            <a:off x="8331646" y="5311775"/>
            <a:ext cx="911225" cy="914400"/>
          </a:xfrm>
          <a:custGeom>
            <a:avLst/>
            <a:gdLst>
              <a:gd name="T0" fmla="*/ 448 w 510"/>
              <a:gd name="T1" fmla="*/ 367 h 511"/>
              <a:gd name="T2" fmla="*/ 143 w 510"/>
              <a:gd name="T3" fmla="*/ 449 h 511"/>
              <a:gd name="T4" fmla="*/ 61 w 510"/>
              <a:gd name="T5" fmla="*/ 144 h 511"/>
              <a:gd name="T6" fmla="*/ 366 w 510"/>
              <a:gd name="T7" fmla="*/ 62 h 511"/>
              <a:gd name="T8" fmla="*/ 448 w 510"/>
              <a:gd name="T9" fmla="*/ 367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1">
                <a:moveTo>
                  <a:pt x="448" y="367"/>
                </a:moveTo>
                <a:cubicBezTo>
                  <a:pt x="386" y="474"/>
                  <a:pt x="250" y="511"/>
                  <a:pt x="143" y="449"/>
                </a:cubicBezTo>
                <a:cubicBezTo>
                  <a:pt x="36" y="387"/>
                  <a:pt x="0" y="251"/>
                  <a:pt x="61" y="144"/>
                </a:cubicBezTo>
                <a:cubicBezTo>
                  <a:pt x="123" y="37"/>
                  <a:pt x="259" y="0"/>
                  <a:pt x="366" y="62"/>
                </a:cubicBezTo>
                <a:cubicBezTo>
                  <a:pt x="473" y="124"/>
                  <a:pt x="510" y="260"/>
                  <a:pt x="448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ED3ED2-BE34-4603-A4CC-3F470F93BCA1}"/>
              </a:ext>
            </a:extLst>
          </p:cNvPr>
          <p:cNvGrpSpPr/>
          <p:nvPr/>
        </p:nvGrpSpPr>
        <p:grpSpPr>
          <a:xfrm>
            <a:off x="4353371" y="2797175"/>
            <a:ext cx="3481388" cy="2833688"/>
            <a:chOff x="4353371" y="2797175"/>
            <a:chExt cx="3481388" cy="2833688"/>
          </a:xfrm>
        </p:grpSpPr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5D1F1FAE-87B5-4561-80AF-C8D767306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52C77C7D-F509-4AA1-8B58-1EDF6BCE3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AC03838-F6BF-4F32-A927-67CFE9F14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1CF4F52F-FFFB-4331-A91E-D4B6E8B5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83A0FA64-872A-4D30-AEB2-D61B3DF1C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D8D212EF-3FB8-4740-93AF-A78B124B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E73C8D34-F1E5-4F15-BD2A-63116A6C3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1A6F95B-A68A-45D3-95BB-446C9F86D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57E79C71-F397-4D46-BBE6-D1545034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A9062FE-3007-4E81-914B-E231BD9D8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00CADF41-D949-4A48-84A3-FC1D8A3E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6E074E8F-608A-4650-92BE-C8407A923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1B154F2F-9BD1-4C06-8057-FE8592F6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11D19493-689F-4FE5-B587-EC3AA4680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id="{64CD1AB4-9A2E-4275-A15B-D43EF0541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7CBD2517-7C4E-4427-9242-8EE0D11E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2">
              <a:extLst>
                <a:ext uri="{FF2B5EF4-FFF2-40B4-BE49-F238E27FC236}">
                  <a16:creationId xmlns:a16="http://schemas.microsoft.com/office/drawing/2014/main" id="{D3DE51AD-E38C-4F62-83FB-F5A22087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3">
              <a:extLst>
                <a:ext uri="{FF2B5EF4-FFF2-40B4-BE49-F238E27FC236}">
                  <a16:creationId xmlns:a16="http://schemas.microsoft.com/office/drawing/2014/main" id="{A9ED8AC0-BA8E-4436-829F-FC2A333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4">
              <a:extLst>
                <a:ext uri="{FF2B5EF4-FFF2-40B4-BE49-F238E27FC236}">
                  <a16:creationId xmlns:a16="http://schemas.microsoft.com/office/drawing/2014/main" id="{0F49A44F-DF9E-4AF7-83BE-CEF61ED82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693D6056-4812-437D-93F0-8216B34BC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">
              <a:extLst>
                <a:ext uri="{FF2B5EF4-FFF2-40B4-BE49-F238E27FC236}">
                  <a16:creationId xmlns:a16="http://schemas.microsoft.com/office/drawing/2014/main" id="{79FB30EA-6B07-41ED-B0CB-D7C07F57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996E7124-8BB5-489D-BB76-09724F54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8">
              <a:extLst>
                <a:ext uri="{FF2B5EF4-FFF2-40B4-BE49-F238E27FC236}">
                  <a16:creationId xmlns:a16="http://schemas.microsoft.com/office/drawing/2014/main" id="{468D036C-A4FA-4C37-BDCA-FDA36A303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9">
              <a:extLst>
                <a:ext uri="{FF2B5EF4-FFF2-40B4-BE49-F238E27FC236}">
                  <a16:creationId xmlns:a16="http://schemas.microsoft.com/office/drawing/2014/main" id="{1462D930-9311-4D30-923E-795C3C2E5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1F887C0-5BBA-4BEC-B5F1-18B274B5F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8190905A-09C9-4AFD-A414-0959184C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42">
              <a:extLst>
                <a:ext uri="{FF2B5EF4-FFF2-40B4-BE49-F238E27FC236}">
                  <a16:creationId xmlns:a16="http://schemas.microsoft.com/office/drawing/2014/main" id="{6FD26CAD-EE20-4023-925B-37443446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43">
              <a:extLst>
                <a:ext uri="{FF2B5EF4-FFF2-40B4-BE49-F238E27FC236}">
                  <a16:creationId xmlns:a16="http://schemas.microsoft.com/office/drawing/2014/main" id="{38787A7D-CAC2-4344-A482-980270E83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4">
              <a:extLst>
                <a:ext uri="{FF2B5EF4-FFF2-40B4-BE49-F238E27FC236}">
                  <a16:creationId xmlns:a16="http://schemas.microsoft.com/office/drawing/2014/main" id="{7D919087-10BD-404D-AB30-896BC4695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45">
              <a:extLst>
                <a:ext uri="{FF2B5EF4-FFF2-40B4-BE49-F238E27FC236}">
                  <a16:creationId xmlns:a16="http://schemas.microsoft.com/office/drawing/2014/main" id="{2B51EFAA-88C6-4183-B84B-F617C19C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6">
              <a:extLst>
                <a:ext uri="{FF2B5EF4-FFF2-40B4-BE49-F238E27FC236}">
                  <a16:creationId xmlns:a16="http://schemas.microsoft.com/office/drawing/2014/main" id="{FC799946-F68C-4A25-A905-AA995693A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47">
            <a:extLst>
              <a:ext uri="{FF2B5EF4-FFF2-40B4-BE49-F238E27FC236}">
                <a16:creationId xmlns:a16="http://schemas.microsoft.com/office/drawing/2014/main" id="{98E95448-824E-4FA4-8D3D-B28A714F1C22}"/>
              </a:ext>
            </a:extLst>
          </p:cNvPr>
          <p:cNvSpPr>
            <a:spLocks/>
          </p:cNvSpPr>
          <p:nvPr/>
        </p:nvSpPr>
        <p:spPr bwMode="auto">
          <a:xfrm>
            <a:off x="4095403" y="1063625"/>
            <a:ext cx="911225" cy="912812"/>
          </a:xfrm>
          <a:custGeom>
            <a:avLst/>
            <a:gdLst>
              <a:gd name="T0" fmla="*/ 143 w 510"/>
              <a:gd name="T1" fmla="*/ 62 h 510"/>
              <a:gd name="T2" fmla="*/ 448 w 510"/>
              <a:gd name="T3" fmla="*/ 143 h 510"/>
              <a:gd name="T4" fmla="*/ 367 w 510"/>
              <a:gd name="T5" fmla="*/ 448 h 510"/>
              <a:gd name="T6" fmla="*/ 62 w 510"/>
              <a:gd name="T7" fmla="*/ 367 h 510"/>
              <a:gd name="T8" fmla="*/ 143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143" y="62"/>
                </a:moveTo>
                <a:cubicBezTo>
                  <a:pt x="250" y="0"/>
                  <a:pt x="387" y="37"/>
                  <a:pt x="448" y="143"/>
                </a:cubicBezTo>
                <a:cubicBezTo>
                  <a:pt x="510" y="250"/>
                  <a:pt x="474" y="387"/>
                  <a:pt x="367" y="448"/>
                </a:cubicBezTo>
                <a:cubicBezTo>
                  <a:pt x="260" y="510"/>
                  <a:pt x="123" y="473"/>
                  <a:pt x="62" y="367"/>
                </a:cubicBezTo>
                <a:cubicBezTo>
                  <a:pt x="0" y="260"/>
                  <a:pt x="37" y="123"/>
                  <a:pt x="143" y="62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4">
            <a:extLst>
              <a:ext uri="{FF2B5EF4-FFF2-40B4-BE49-F238E27FC236}">
                <a16:creationId xmlns:a16="http://schemas.microsoft.com/office/drawing/2014/main" id="{71002197-657D-4333-AFC9-97B537D43D27}"/>
              </a:ext>
            </a:extLst>
          </p:cNvPr>
          <p:cNvSpPr>
            <a:spLocks/>
          </p:cNvSpPr>
          <p:nvPr/>
        </p:nvSpPr>
        <p:spPr bwMode="auto">
          <a:xfrm>
            <a:off x="2942581" y="2203450"/>
            <a:ext cx="912813" cy="911225"/>
          </a:xfrm>
          <a:custGeom>
            <a:avLst/>
            <a:gdLst>
              <a:gd name="T0" fmla="*/ 62 w 510"/>
              <a:gd name="T1" fmla="*/ 143 h 510"/>
              <a:gd name="T2" fmla="*/ 367 w 510"/>
              <a:gd name="T3" fmla="*/ 61 h 510"/>
              <a:gd name="T4" fmla="*/ 449 w 510"/>
              <a:gd name="T5" fmla="*/ 366 h 510"/>
              <a:gd name="T6" fmla="*/ 144 w 510"/>
              <a:gd name="T7" fmla="*/ 448 h 510"/>
              <a:gd name="T8" fmla="*/ 62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143"/>
                </a:moveTo>
                <a:cubicBezTo>
                  <a:pt x="124" y="36"/>
                  <a:pt x="260" y="0"/>
                  <a:pt x="367" y="61"/>
                </a:cubicBezTo>
                <a:cubicBezTo>
                  <a:pt x="474" y="123"/>
                  <a:pt x="510" y="260"/>
                  <a:pt x="449" y="366"/>
                </a:cubicBezTo>
                <a:cubicBezTo>
                  <a:pt x="387" y="473"/>
                  <a:pt x="250" y="510"/>
                  <a:pt x="144" y="448"/>
                </a:cubicBezTo>
                <a:cubicBezTo>
                  <a:pt x="37" y="386"/>
                  <a:pt x="0" y="250"/>
                  <a:pt x="62" y="143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65">
            <a:extLst>
              <a:ext uri="{FF2B5EF4-FFF2-40B4-BE49-F238E27FC236}">
                <a16:creationId xmlns:a16="http://schemas.microsoft.com/office/drawing/2014/main" id="{68CF7F82-527B-41A1-9F12-333723CFBA02}"/>
              </a:ext>
            </a:extLst>
          </p:cNvPr>
          <p:cNvSpPr>
            <a:spLocks/>
          </p:cNvSpPr>
          <p:nvPr/>
        </p:nvSpPr>
        <p:spPr bwMode="auto">
          <a:xfrm>
            <a:off x="8331646" y="2203450"/>
            <a:ext cx="911225" cy="911225"/>
          </a:xfrm>
          <a:custGeom>
            <a:avLst/>
            <a:gdLst>
              <a:gd name="T0" fmla="*/ 448 w 510"/>
              <a:gd name="T1" fmla="*/ 143 h 510"/>
              <a:gd name="T2" fmla="*/ 366 w 510"/>
              <a:gd name="T3" fmla="*/ 448 h 510"/>
              <a:gd name="T4" fmla="*/ 61 w 510"/>
              <a:gd name="T5" fmla="*/ 366 h 510"/>
              <a:gd name="T6" fmla="*/ 143 w 510"/>
              <a:gd name="T7" fmla="*/ 61 h 510"/>
              <a:gd name="T8" fmla="*/ 448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448" y="143"/>
                </a:moveTo>
                <a:cubicBezTo>
                  <a:pt x="510" y="250"/>
                  <a:pt x="473" y="386"/>
                  <a:pt x="366" y="448"/>
                </a:cubicBezTo>
                <a:cubicBezTo>
                  <a:pt x="259" y="510"/>
                  <a:pt x="123" y="473"/>
                  <a:pt x="61" y="366"/>
                </a:cubicBezTo>
                <a:cubicBezTo>
                  <a:pt x="0" y="260"/>
                  <a:pt x="36" y="123"/>
                  <a:pt x="143" y="61"/>
                </a:cubicBezTo>
                <a:cubicBezTo>
                  <a:pt x="250" y="0"/>
                  <a:pt x="386" y="36"/>
                  <a:pt x="448" y="143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69">
            <a:extLst>
              <a:ext uri="{FF2B5EF4-FFF2-40B4-BE49-F238E27FC236}">
                <a16:creationId xmlns:a16="http://schemas.microsoft.com/office/drawing/2014/main" id="{DB4D3688-7E3C-431F-9EDE-7AF63550D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9387" y="3814763"/>
            <a:ext cx="798513" cy="79851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73">
            <a:extLst>
              <a:ext uri="{FF2B5EF4-FFF2-40B4-BE49-F238E27FC236}">
                <a16:creationId xmlns:a16="http://schemas.microsoft.com/office/drawing/2014/main" id="{95C8059C-AF81-4EDE-9E8B-83FBE1ACF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4896" y="3814763"/>
            <a:ext cx="796925" cy="7985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76">
            <a:extLst>
              <a:ext uri="{FF2B5EF4-FFF2-40B4-BE49-F238E27FC236}">
                <a16:creationId xmlns:a16="http://schemas.microsoft.com/office/drawing/2014/main" id="{26DCEF3B-929E-463C-B24B-66C51735D1CD}"/>
              </a:ext>
            </a:extLst>
          </p:cNvPr>
          <p:cNvSpPr>
            <a:spLocks noEditPoints="1"/>
          </p:cNvSpPr>
          <p:nvPr/>
        </p:nvSpPr>
        <p:spPr bwMode="auto">
          <a:xfrm>
            <a:off x="6098033" y="1612900"/>
            <a:ext cx="503238" cy="1133475"/>
          </a:xfrm>
          <a:custGeom>
            <a:avLst/>
            <a:gdLst>
              <a:gd name="T0" fmla="*/ 309 w 317"/>
              <a:gd name="T1" fmla="*/ 671 h 714"/>
              <a:gd name="T2" fmla="*/ 307 w 317"/>
              <a:gd name="T3" fmla="*/ 666 h 714"/>
              <a:gd name="T4" fmla="*/ 304 w 317"/>
              <a:gd name="T5" fmla="*/ 660 h 714"/>
              <a:gd name="T6" fmla="*/ 301 w 317"/>
              <a:gd name="T7" fmla="*/ 656 h 714"/>
              <a:gd name="T8" fmla="*/ 295 w 317"/>
              <a:gd name="T9" fmla="*/ 652 h 714"/>
              <a:gd name="T10" fmla="*/ 291 w 317"/>
              <a:gd name="T11" fmla="*/ 649 h 714"/>
              <a:gd name="T12" fmla="*/ 284 w 317"/>
              <a:gd name="T13" fmla="*/ 648 h 714"/>
              <a:gd name="T14" fmla="*/ 277 w 317"/>
              <a:gd name="T15" fmla="*/ 648 h 714"/>
              <a:gd name="T16" fmla="*/ 272 w 317"/>
              <a:gd name="T17" fmla="*/ 649 h 714"/>
              <a:gd name="T18" fmla="*/ 266 w 317"/>
              <a:gd name="T19" fmla="*/ 651 h 714"/>
              <a:gd name="T20" fmla="*/ 261 w 317"/>
              <a:gd name="T21" fmla="*/ 653 h 714"/>
              <a:gd name="T22" fmla="*/ 257 w 317"/>
              <a:gd name="T23" fmla="*/ 658 h 714"/>
              <a:gd name="T24" fmla="*/ 254 w 317"/>
              <a:gd name="T25" fmla="*/ 664 h 714"/>
              <a:gd name="T26" fmla="*/ 252 w 317"/>
              <a:gd name="T27" fmla="*/ 669 h 714"/>
              <a:gd name="T28" fmla="*/ 250 w 317"/>
              <a:gd name="T29" fmla="*/ 675 h 714"/>
              <a:gd name="T30" fmla="*/ 250 w 317"/>
              <a:gd name="T31" fmla="*/ 682 h 714"/>
              <a:gd name="T32" fmla="*/ 252 w 317"/>
              <a:gd name="T33" fmla="*/ 687 h 714"/>
              <a:gd name="T34" fmla="*/ 255 w 317"/>
              <a:gd name="T35" fmla="*/ 693 h 714"/>
              <a:gd name="T36" fmla="*/ 258 w 317"/>
              <a:gd name="T37" fmla="*/ 697 h 714"/>
              <a:gd name="T38" fmla="*/ 263 w 317"/>
              <a:gd name="T39" fmla="*/ 702 h 714"/>
              <a:gd name="T40" fmla="*/ 268 w 317"/>
              <a:gd name="T41" fmla="*/ 704 h 714"/>
              <a:gd name="T42" fmla="*/ 275 w 317"/>
              <a:gd name="T43" fmla="*/ 706 h 714"/>
              <a:gd name="T44" fmla="*/ 281 w 317"/>
              <a:gd name="T45" fmla="*/ 706 h 714"/>
              <a:gd name="T46" fmla="*/ 288 w 317"/>
              <a:gd name="T47" fmla="*/ 705 h 714"/>
              <a:gd name="T48" fmla="*/ 293 w 317"/>
              <a:gd name="T49" fmla="*/ 703 h 714"/>
              <a:gd name="T50" fmla="*/ 298 w 317"/>
              <a:gd name="T51" fmla="*/ 701 h 714"/>
              <a:gd name="T52" fmla="*/ 302 w 317"/>
              <a:gd name="T53" fmla="*/ 696 h 714"/>
              <a:gd name="T54" fmla="*/ 306 w 317"/>
              <a:gd name="T55" fmla="*/ 691 h 714"/>
              <a:gd name="T56" fmla="*/ 308 w 317"/>
              <a:gd name="T57" fmla="*/ 685 h 714"/>
              <a:gd name="T58" fmla="*/ 309 w 317"/>
              <a:gd name="T59" fmla="*/ 679 h 714"/>
              <a:gd name="T60" fmla="*/ 284 w 317"/>
              <a:gd name="T61" fmla="*/ 640 h 714"/>
              <a:gd name="T62" fmla="*/ 292 w 317"/>
              <a:gd name="T63" fmla="*/ 641 h 714"/>
              <a:gd name="T64" fmla="*/ 300 w 317"/>
              <a:gd name="T65" fmla="*/ 644 h 714"/>
              <a:gd name="T66" fmla="*/ 306 w 317"/>
              <a:gd name="T67" fmla="*/ 650 h 714"/>
              <a:gd name="T68" fmla="*/ 310 w 317"/>
              <a:gd name="T69" fmla="*/ 656 h 714"/>
              <a:gd name="T70" fmla="*/ 315 w 317"/>
              <a:gd name="T71" fmla="*/ 662 h 714"/>
              <a:gd name="T72" fmla="*/ 317 w 317"/>
              <a:gd name="T73" fmla="*/ 669 h 714"/>
              <a:gd name="T74" fmla="*/ 317 w 317"/>
              <a:gd name="T75" fmla="*/ 678 h 714"/>
              <a:gd name="T76" fmla="*/ 317 w 317"/>
              <a:gd name="T77" fmla="*/ 686 h 714"/>
              <a:gd name="T78" fmla="*/ 313 w 317"/>
              <a:gd name="T79" fmla="*/ 693 h 714"/>
              <a:gd name="T80" fmla="*/ 310 w 317"/>
              <a:gd name="T81" fmla="*/ 700 h 714"/>
              <a:gd name="T82" fmla="*/ 304 w 317"/>
              <a:gd name="T83" fmla="*/ 705 h 714"/>
              <a:gd name="T84" fmla="*/ 298 w 317"/>
              <a:gd name="T85" fmla="*/ 710 h 714"/>
              <a:gd name="T86" fmla="*/ 291 w 317"/>
              <a:gd name="T87" fmla="*/ 713 h 714"/>
              <a:gd name="T88" fmla="*/ 283 w 317"/>
              <a:gd name="T89" fmla="*/ 714 h 714"/>
              <a:gd name="T90" fmla="*/ 275 w 317"/>
              <a:gd name="T91" fmla="*/ 714 h 714"/>
              <a:gd name="T92" fmla="*/ 267 w 317"/>
              <a:gd name="T93" fmla="*/ 712 h 714"/>
              <a:gd name="T94" fmla="*/ 261 w 317"/>
              <a:gd name="T95" fmla="*/ 710 h 714"/>
              <a:gd name="T96" fmla="*/ 254 w 317"/>
              <a:gd name="T97" fmla="*/ 704 h 714"/>
              <a:gd name="T98" fmla="*/ 249 w 317"/>
              <a:gd name="T99" fmla="*/ 699 h 714"/>
              <a:gd name="T100" fmla="*/ 245 w 317"/>
              <a:gd name="T101" fmla="*/ 692 h 714"/>
              <a:gd name="T102" fmla="*/ 243 w 317"/>
              <a:gd name="T103" fmla="*/ 685 h 714"/>
              <a:gd name="T104" fmla="*/ 243 w 317"/>
              <a:gd name="T105" fmla="*/ 677 h 714"/>
              <a:gd name="T106" fmla="*/ 243 w 317"/>
              <a:gd name="T107" fmla="*/ 669 h 714"/>
              <a:gd name="T108" fmla="*/ 246 w 317"/>
              <a:gd name="T109" fmla="*/ 661 h 714"/>
              <a:gd name="T110" fmla="*/ 249 w 317"/>
              <a:gd name="T111" fmla="*/ 655 h 714"/>
              <a:gd name="T112" fmla="*/ 255 w 317"/>
              <a:gd name="T113" fmla="*/ 649 h 714"/>
              <a:gd name="T114" fmla="*/ 261 w 317"/>
              <a:gd name="T115" fmla="*/ 644 h 714"/>
              <a:gd name="T116" fmla="*/ 268 w 317"/>
              <a:gd name="T117" fmla="*/ 641 h 714"/>
              <a:gd name="T118" fmla="*/ 275 w 317"/>
              <a:gd name="T119" fmla="*/ 640 h 714"/>
              <a:gd name="T120" fmla="*/ 266 w 317"/>
              <a:gd name="T121" fmla="*/ 544 h 714"/>
              <a:gd name="T122" fmla="*/ 30 w 317"/>
              <a:gd name="T123" fmla="*/ 537 h 714"/>
              <a:gd name="T124" fmla="*/ 0 w 317"/>
              <a:gd name="T125" fmla="*/ 299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17" h="714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09" y="677"/>
                </a:moveTo>
                <a:lnTo>
                  <a:pt x="309" y="677"/>
                </a:lnTo>
                <a:lnTo>
                  <a:pt x="309" y="677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69"/>
                </a:lnTo>
                <a:lnTo>
                  <a:pt x="309" y="669"/>
                </a:lnTo>
                <a:lnTo>
                  <a:pt x="309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6"/>
                </a:lnTo>
                <a:lnTo>
                  <a:pt x="308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4"/>
                </a:lnTo>
                <a:lnTo>
                  <a:pt x="307" y="664"/>
                </a:lnTo>
                <a:lnTo>
                  <a:pt x="307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1"/>
                </a:lnTo>
                <a:lnTo>
                  <a:pt x="306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3" y="660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7"/>
                </a:lnTo>
                <a:lnTo>
                  <a:pt x="302" y="657"/>
                </a:lnTo>
                <a:lnTo>
                  <a:pt x="302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6"/>
                </a:lnTo>
                <a:lnTo>
                  <a:pt x="301" y="656"/>
                </a:lnTo>
                <a:lnTo>
                  <a:pt x="301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5"/>
                </a:lnTo>
                <a:lnTo>
                  <a:pt x="300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3"/>
                </a:lnTo>
                <a:lnTo>
                  <a:pt x="299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7" y="653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1"/>
                </a:lnTo>
                <a:lnTo>
                  <a:pt x="295" y="651"/>
                </a:lnTo>
                <a:lnTo>
                  <a:pt x="295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8"/>
                </a:lnTo>
                <a:lnTo>
                  <a:pt x="288" y="648"/>
                </a:lnTo>
                <a:lnTo>
                  <a:pt x="288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9"/>
                </a:lnTo>
                <a:lnTo>
                  <a:pt x="272" y="649"/>
                </a:lnTo>
                <a:lnTo>
                  <a:pt x="272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50"/>
                </a:lnTo>
                <a:lnTo>
                  <a:pt x="268" y="650"/>
                </a:lnTo>
                <a:lnTo>
                  <a:pt x="268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1"/>
                </a:lnTo>
                <a:lnTo>
                  <a:pt x="266" y="651"/>
                </a:lnTo>
                <a:lnTo>
                  <a:pt x="266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4" y="651"/>
                </a:lnTo>
                <a:lnTo>
                  <a:pt x="264" y="651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3"/>
                </a:lnTo>
                <a:lnTo>
                  <a:pt x="263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1" y="653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59" y="655"/>
                </a:lnTo>
                <a:lnTo>
                  <a:pt x="259" y="655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8" y="656"/>
                </a:lnTo>
                <a:lnTo>
                  <a:pt x="258" y="656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7" y="657"/>
                </a:lnTo>
                <a:lnTo>
                  <a:pt x="257" y="657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6" y="658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60"/>
                </a:lnTo>
                <a:lnTo>
                  <a:pt x="256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4" y="661"/>
                </a:lnTo>
                <a:lnTo>
                  <a:pt x="254" y="661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2" y="666"/>
                </a:lnTo>
                <a:lnTo>
                  <a:pt x="252" y="666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0" y="669"/>
                </a:lnTo>
                <a:lnTo>
                  <a:pt x="250" y="669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1"/>
                </a:lnTo>
                <a:lnTo>
                  <a:pt x="253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2" y="700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4"/>
                </a:lnTo>
                <a:lnTo>
                  <a:pt x="266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3" y="705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1" y="705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3" y="704"/>
                </a:lnTo>
                <a:lnTo>
                  <a:pt x="293" y="704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5" y="703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1"/>
                </a:lnTo>
                <a:lnTo>
                  <a:pt x="297" y="701"/>
                </a:lnTo>
                <a:lnTo>
                  <a:pt x="297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300" y="700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1" y="699"/>
                </a:lnTo>
                <a:lnTo>
                  <a:pt x="301" y="699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2" y="697"/>
                </a:lnTo>
                <a:lnTo>
                  <a:pt x="302" y="697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4"/>
                </a:lnTo>
                <a:lnTo>
                  <a:pt x="303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6" y="693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7" y="691"/>
                </a:lnTo>
                <a:lnTo>
                  <a:pt x="307" y="691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8" y="688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9" y="685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close/>
                <a:moveTo>
                  <a:pt x="280" y="640"/>
                </a:moveTo>
                <a:lnTo>
                  <a:pt x="280" y="640"/>
                </a:lnTo>
                <a:lnTo>
                  <a:pt x="280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1"/>
                </a:lnTo>
                <a:lnTo>
                  <a:pt x="289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5" y="642"/>
                </a:lnTo>
                <a:lnTo>
                  <a:pt x="295" y="642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8" y="643"/>
                </a:lnTo>
                <a:lnTo>
                  <a:pt x="298" y="643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300" y="644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7"/>
                </a:lnTo>
                <a:lnTo>
                  <a:pt x="301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4" y="648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6" y="649"/>
                </a:lnTo>
                <a:lnTo>
                  <a:pt x="306" y="649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7" y="650"/>
                </a:lnTo>
                <a:lnTo>
                  <a:pt x="307" y="650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8" y="651"/>
                </a:lnTo>
                <a:lnTo>
                  <a:pt x="308" y="651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9" y="652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6"/>
                </a:lnTo>
                <a:lnTo>
                  <a:pt x="310" y="656"/>
                </a:lnTo>
                <a:lnTo>
                  <a:pt x="310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3" y="659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5" y="661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8"/>
                </a:lnTo>
                <a:lnTo>
                  <a:pt x="316" y="668"/>
                </a:lnTo>
                <a:lnTo>
                  <a:pt x="316" y="668"/>
                </a:lnTo>
                <a:lnTo>
                  <a:pt x="317" y="668"/>
                </a:lnTo>
                <a:lnTo>
                  <a:pt x="317" y="668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90"/>
                </a:lnTo>
                <a:lnTo>
                  <a:pt x="316" y="690"/>
                </a:lnTo>
                <a:lnTo>
                  <a:pt x="316" y="690"/>
                </a:lnTo>
                <a:lnTo>
                  <a:pt x="315" y="690"/>
                </a:lnTo>
                <a:lnTo>
                  <a:pt x="315" y="690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1" y="696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9"/>
                </a:lnTo>
                <a:lnTo>
                  <a:pt x="311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09" y="700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2" y="706"/>
                </a:lnTo>
                <a:lnTo>
                  <a:pt x="302" y="706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9"/>
                </a:lnTo>
                <a:lnTo>
                  <a:pt x="301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299" y="709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3"/>
                </a:lnTo>
                <a:lnTo>
                  <a:pt x="292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7" y="713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09"/>
                </a:lnTo>
                <a:lnTo>
                  <a:pt x="261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8" y="709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6"/>
                </a:lnTo>
                <a:lnTo>
                  <a:pt x="257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3" y="704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0"/>
                </a:lnTo>
                <a:lnTo>
                  <a:pt x="250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8" y="699"/>
                </a:lnTo>
                <a:lnTo>
                  <a:pt x="248" y="699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0"/>
                </a:lnTo>
                <a:lnTo>
                  <a:pt x="245" y="690"/>
                </a:lnTo>
                <a:lnTo>
                  <a:pt x="245" y="690"/>
                </a:lnTo>
                <a:lnTo>
                  <a:pt x="244" y="690"/>
                </a:lnTo>
                <a:lnTo>
                  <a:pt x="244" y="690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5"/>
                </a:lnTo>
                <a:lnTo>
                  <a:pt x="244" y="665"/>
                </a:lnTo>
                <a:lnTo>
                  <a:pt x="244" y="665"/>
                </a:lnTo>
                <a:lnTo>
                  <a:pt x="245" y="665"/>
                </a:lnTo>
                <a:lnTo>
                  <a:pt x="245" y="665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6"/>
                </a:lnTo>
                <a:lnTo>
                  <a:pt x="248" y="656"/>
                </a:lnTo>
                <a:lnTo>
                  <a:pt x="248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50" y="655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1"/>
                </a:lnTo>
                <a:lnTo>
                  <a:pt x="252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0"/>
                </a:lnTo>
                <a:lnTo>
                  <a:pt x="253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49"/>
                </a:lnTo>
                <a:lnTo>
                  <a:pt x="254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7" y="648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6"/>
                </a:lnTo>
                <a:lnTo>
                  <a:pt x="258" y="646"/>
                </a:lnTo>
                <a:lnTo>
                  <a:pt x="258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3"/>
                </a:lnTo>
                <a:lnTo>
                  <a:pt x="262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2"/>
                </a:lnTo>
                <a:lnTo>
                  <a:pt x="264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7" y="642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1" y="641"/>
                </a:lnTo>
                <a:lnTo>
                  <a:pt x="271" y="641"/>
                </a:lnTo>
                <a:lnTo>
                  <a:pt x="271" y="640"/>
                </a:lnTo>
                <a:lnTo>
                  <a:pt x="271" y="640"/>
                </a:lnTo>
                <a:lnTo>
                  <a:pt x="271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close/>
                <a:moveTo>
                  <a:pt x="284" y="637"/>
                </a:moveTo>
                <a:lnTo>
                  <a:pt x="276" y="637"/>
                </a:lnTo>
                <a:lnTo>
                  <a:pt x="276" y="621"/>
                </a:lnTo>
                <a:lnTo>
                  <a:pt x="284" y="621"/>
                </a:lnTo>
                <a:lnTo>
                  <a:pt x="284" y="637"/>
                </a:lnTo>
                <a:lnTo>
                  <a:pt x="284" y="637"/>
                </a:lnTo>
                <a:close/>
                <a:moveTo>
                  <a:pt x="284" y="589"/>
                </a:moveTo>
                <a:lnTo>
                  <a:pt x="276" y="589"/>
                </a:lnTo>
                <a:lnTo>
                  <a:pt x="276" y="574"/>
                </a:lnTo>
                <a:lnTo>
                  <a:pt x="284" y="574"/>
                </a:lnTo>
                <a:lnTo>
                  <a:pt x="284" y="589"/>
                </a:lnTo>
                <a:lnTo>
                  <a:pt x="284" y="589"/>
                </a:lnTo>
                <a:close/>
                <a:moveTo>
                  <a:pt x="284" y="543"/>
                </a:moveTo>
                <a:lnTo>
                  <a:pt x="282" y="543"/>
                </a:lnTo>
                <a:lnTo>
                  <a:pt x="280" y="544"/>
                </a:lnTo>
                <a:lnTo>
                  <a:pt x="266" y="544"/>
                </a:lnTo>
                <a:lnTo>
                  <a:pt x="266" y="537"/>
                </a:lnTo>
                <a:lnTo>
                  <a:pt x="280" y="537"/>
                </a:lnTo>
                <a:lnTo>
                  <a:pt x="284" y="537"/>
                </a:lnTo>
                <a:lnTo>
                  <a:pt x="284" y="541"/>
                </a:lnTo>
                <a:lnTo>
                  <a:pt x="284" y="543"/>
                </a:lnTo>
                <a:lnTo>
                  <a:pt x="284" y="543"/>
                </a:lnTo>
                <a:close/>
                <a:moveTo>
                  <a:pt x="235" y="537"/>
                </a:moveTo>
                <a:lnTo>
                  <a:pt x="235" y="544"/>
                </a:lnTo>
                <a:lnTo>
                  <a:pt x="219" y="544"/>
                </a:lnTo>
                <a:lnTo>
                  <a:pt x="219" y="537"/>
                </a:lnTo>
                <a:lnTo>
                  <a:pt x="235" y="537"/>
                </a:lnTo>
                <a:lnTo>
                  <a:pt x="235" y="537"/>
                </a:lnTo>
                <a:close/>
                <a:moveTo>
                  <a:pt x="187" y="537"/>
                </a:moveTo>
                <a:lnTo>
                  <a:pt x="187" y="544"/>
                </a:lnTo>
                <a:lnTo>
                  <a:pt x="172" y="544"/>
                </a:lnTo>
                <a:lnTo>
                  <a:pt x="172" y="537"/>
                </a:lnTo>
                <a:lnTo>
                  <a:pt x="187" y="537"/>
                </a:lnTo>
                <a:lnTo>
                  <a:pt x="187" y="537"/>
                </a:lnTo>
                <a:close/>
                <a:moveTo>
                  <a:pt x="140" y="537"/>
                </a:moveTo>
                <a:lnTo>
                  <a:pt x="140" y="544"/>
                </a:lnTo>
                <a:lnTo>
                  <a:pt x="124" y="544"/>
                </a:lnTo>
                <a:lnTo>
                  <a:pt x="124" y="537"/>
                </a:lnTo>
                <a:lnTo>
                  <a:pt x="140" y="537"/>
                </a:lnTo>
                <a:lnTo>
                  <a:pt x="140" y="537"/>
                </a:lnTo>
                <a:close/>
                <a:moveTo>
                  <a:pt x="93" y="537"/>
                </a:moveTo>
                <a:lnTo>
                  <a:pt x="93" y="544"/>
                </a:lnTo>
                <a:lnTo>
                  <a:pt x="77" y="544"/>
                </a:lnTo>
                <a:lnTo>
                  <a:pt x="77" y="537"/>
                </a:lnTo>
                <a:lnTo>
                  <a:pt x="93" y="537"/>
                </a:lnTo>
                <a:lnTo>
                  <a:pt x="93" y="537"/>
                </a:lnTo>
                <a:close/>
                <a:moveTo>
                  <a:pt x="46" y="537"/>
                </a:moveTo>
                <a:lnTo>
                  <a:pt x="46" y="544"/>
                </a:lnTo>
                <a:lnTo>
                  <a:pt x="30" y="544"/>
                </a:lnTo>
                <a:lnTo>
                  <a:pt x="30" y="537"/>
                </a:lnTo>
                <a:lnTo>
                  <a:pt x="46" y="537"/>
                </a:lnTo>
                <a:lnTo>
                  <a:pt x="46" y="537"/>
                </a:lnTo>
                <a:close/>
                <a:moveTo>
                  <a:pt x="8" y="535"/>
                </a:moveTo>
                <a:lnTo>
                  <a:pt x="0" y="535"/>
                </a:lnTo>
                <a:lnTo>
                  <a:pt x="0" y="519"/>
                </a:lnTo>
                <a:lnTo>
                  <a:pt x="8" y="519"/>
                </a:lnTo>
                <a:lnTo>
                  <a:pt x="8" y="535"/>
                </a:lnTo>
                <a:lnTo>
                  <a:pt x="8" y="535"/>
                </a:lnTo>
                <a:close/>
                <a:moveTo>
                  <a:pt x="8" y="488"/>
                </a:moveTo>
                <a:lnTo>
                  <a:pt x="0" y="488"/>
                </a:lnTo>
                <a:lnTo>
                  <a:pt x="0" y="472"/>
                </a:lnTo>
                <a:lnTo>
                  <a:pt x="8" y="472"/>
                </a:lnTo>
                <a:lnTo>
                  <a:pt x="8" y="488"/>
                </a:lnTo>
                <a:lnTo>
                  <a:pt x="8" y="488"/>
                </a:lnTo>
                <a:close/>
                <a:moveTo>
                  <a:pt x="8" y="441"/>
                </a:moveTo>
                <a:lnTo>
                  <a:pt x="0" y="441"/>
                </a:lnTo>
                <a:lnTo>
                  <a:pt x="0" y="425"/>
                </a:lnTo>
                <a:lnTo>
                  <a:pt x="8" y="425"/>
                </a:lnTo>
                <a:lnTo>
                  <a:pt x="8" y="441"/>
                </a:lnTo>
                <a:lnTo>
                  <a:pt x="8" y="441"/>
                </a:lnTo>
                <a:close/>
                <a:moveTo>
                  <a:pt x="8" y="393"/>
                </a:moveTo>
                <a:lnTo>
                  <a:pt x="0" y="393"/>
                </a:lnTo>
                <a:lnTo>
                  <a:pt x="0" y="378"/>
                </a:lnTo>
                <a:lnTo>
                  <a:pt x="8" y="378"/>
                </a:lnTo>
                <a:lnTo>
                  <a:pt x="8" y="393"/>
                </a:lnTo>
                <a:lnTo>
                  <a:pt x="8" y="393"/>
                </a:lnTo>
                <a:close/>
                <a:moveTo>
                  <a:pt x="8" y="346"/>
                </a:moveTo>
                <a:lnTo>
                  <a:pt x="0" y="346"/>
                </a:lnTo>
                <a:lnTo>
                  <a:pt x="0" y="330"/>
                </a:lnTo>
                <a:lnTo>
                  <a:pt x="8" y="330"/>
                </a:lnTo>
                <a:lnTo>
                  <a:pt x="8" y="346"/>
                </a:lnTo>
                <a:lnTo>
                  <a:pt x="8" y="346"/>
                </a:lnTo>
                <a:close/>
                <a:moveTo>
                  <a:pt x="8" y="299"/>
                </a:moveTo>
                <a:lnTo>
                  <a:pt x="0" y="299"/>
                </a:lnTo>
                <a:lnTo>
                  <a:pt x="0" y="283"/>
                </a:lnTo>
                <a:lnTo>
                  <a:pt x="8" y="283"/>
                </a:lnTo>
                <a:lnTo>
                  <a:pt x="8" y="299"/>
                </a:lnTo>
                <a:lnTo>
                  <a:pt x="8" y="299"/>
                </a:lnTo>
                <a:close/>
                <a:moveTo>
                  <a:pt x="8" y="253"/>
                </a:moveTo>
                <a:lnTo>
                  <a:pt x="0" y="253"/>
                </a:lnTo>
                <a:lnTo>
                  <a:pt x="0" y="237"/>
                </a:lnTo>
                <a:lnTo>
                  <a:pt x="8" y="237"/>
                </a:lnTo>
                <a:lnTo>
                  <a:pt x="8" y="253"/>
                </a:lnTo>
                <a:lnTo>
                  <a:pt x="8" y="253"/>
                </a:lnTo>
                <a:close/>
                <a:moveTo>
                  <a:pt x="8" y="205"/>
                </a:moveTo>
                <a:lnTo>
                  <a:pt x="0" y="205"/>
                </a:lnTo>
                <a:lnTo>
                  <a:pt x="0" y="189"/>
                </a:lnTo>
                <a:lnTo>
                  <a:pt x="8" y="189"/>
                </a:lnTo>
                <a:lnTo>
                  <a:pt x="8" y="205"/>
                </a:lnTo>
                <a:lnTo>
                  <a:pt x="8" y="205"/>
                </a:lnTo>
                <a:close/>
                <a:moveTo>
                  <a:pt x="8" y="158"/>
                </a:moveTo>
                <a:lnTo>
                  <a:pt x="0" y="158"/>
                </a:lnTo>
                <a:lnTo>
                  <a:pt x="0" y="142"/>
                </a:lnTo>
                <a:lnTo>
                  <a:pt x="8" y="142"/>
                </a:lnTo>
                <a:lnTo>
                  <a:pt x="8" y="158"/>
                </a:lnTo>
                <a:lnTo>
                  <a:pt x="8" y="158"/>
                </a:lnTo>
                <a:close/>
                <a:moveTo>
                  <a:pt x="8" y="111"/>
                </a:moveTo>
                <a:lnTo>
                  <a:pt x="0" y="111"/>
                </a:lnTo>
                <a:lnTo>
                  <a:pt x="0" y="95"/>
                </a:lnTo>
                <a:lnTo>
                  <a:pt x="8" y="95"/>
                </a:lnTo>
                <a:lnTo>
                  <a:pt x="8" y="111"/>
                </a:lnTo>
                <a:lnTo>
                  <a:pt x="8" y="111"/>
                </a:lnTo>
                <a:close/>
                <a:moveTo>
                  <a:pt x="8" y="63"/>
                </a:moveTo>
                <a:lnTo>
                  <a:pt x="0" y="63"/>
                </a:lnTo>
                <a:lnTo>
                  <a:pt x="0" y="48"/>
                </a:lnTo>
                <a:lnTo>
                  <a:pt x="8" y="48"/>
                </a:lnTo>
                <a:lnTo>
                  <a:pt x="8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77">
            <a:extLst>
              <a:ext uri="{FF2B5EF4-FFF2-40B4-BE49-F238E27FC236}">
                <a16:creationId xmlns:a16="http://schemas.microsoft.com/office/drawing/2014/main" id="{40AA9F33-1992-4795-999D-BC7DD96059A3}"/>
              </a:ext>
            </a:extLst>
          </p:cNvPr>
          <p:cNvSpPr>
            <a:spLocks noEditPoints="1"/>
          </p:cNvSpPr>
          <p:nvPr/>
        </p:nvSpPr>
        <p:spPr bwMode="auto">
          <a:xfrm>
            <a:off x="4534346" y="1989138"/>
            <a:ext cx="558800" cy="757237"/>
          </a:xfrm>
          <a:custGeom>
            <a:avLst/>
            <a:gdLst>
              <a:gd name="T0" fmla="*/ 344 w 352"/>
              <a:gd name="T1" fmla="*/ 434 h 477"/>
              <a:gd name="T2" fmla="*/ 342 w 352"/>
              <a:gd name="T3" fmla="*/ 429 h 477"/>
              <a:gd name="T4" fmla="*/ 339 w 352"/>
              <a:gd name="T5" fmla="*/ 423 h 477"/>
              <a:gd name="T6" fmla="*/ 335 w 352"/>
              <a:gd name="T7" fmla="*/ 419 h 477"/>
              <a:gd name="T8" fmla="*/ 330 w 352"/>
              <a:gd name="T9" fmla="*/ 415 h 477"/>
              <a:gd name="T10" fmla="*/ 325 w 352"/>
              <a:gd name="T11" fmla="*/ 412 h 477"/>
              <a:gd name="T12" fmla="*/ 319 w 352"/>
              <a:gd name="T13" fmla="*/ 411 h 477"/>
              <a:gd name="T14" fmla="*/ 312 w 352"/>
              <a:gd name="T15" fmla="*/ 411 h 477"/>
              <a:gd name="T16" fmla="*/ 307 w 352"/>
              <a:gd name="T17" fmla="*/ 412 h 477"/>
              <a:gd name="T18" fmla="*/ 301 w 352"/>
              <a:gd name="T19" fmla="*/ 414 h 477"/>
              <a:gd name="T20" fmla="*/ 295 w 352"/>
              <a:gd name="T21" fmla="*/ 416 h 477"/>
              <a:gd name="T22" fmla="*/ 291 w 352"/>
              <a:gd name="T23" fmla="*/ 421 h 477"/>
              <a:gd name="T24" fmla="*/ 287 w 352"/>
              <a:gd name="T25" fmla="*/ 427 h 477"/>
              <a:gd name="T26" fmla="*/ 285 w 352"/>
              <a:gd name="T27" fmla="*/ 432 h 477"/>
              <a:gd name="T28" fmla="*/ 284 w 352"/>
              <a:gd name="T29" fmla="*/ 438 h 477"/>
              <a:gd name="T30" fmla="*/ 285 w 352"/>
              <a:gd name="T31" fmla="*/ 445 h 477"/>
              <a:gd name="T32" fmla="*/ 286 w 352"/>
              <a:gd name="T33" fmla="*/ 450 h 477"/>
              <a:gd name="T34" fmla="*/ 290 w 352"/>
              <a:gd name="T35" fmla="*/ 456 h 477"/>
              <a:gd name="T36" fmla="*/ 293 w 352"/>
              <a:gd name="T37" fmla="*/ 460 h 477"/>
              <a:gd name="T38" fmla="*/ 298 w 352"/>
              <a:gd name="T39" fmla="*/ 465 h 477"/>
              <a:gd name="T40" fmla="*/ 303 w 352"/>
              <a:gd name="T41" fmla="*/ 467 h 477"/>
              <a:gd name="T42" fmla="*/ 309 w 352"/>
              <a:gd name="T43" fmla="*/ 469 h 477"/>
              <a:gd name="T44" fmla="*/ 316 w 352"/>
              <a:gd name="T45" fmla="*/ 469 h 477"/>
              <a:gd name="T46" fmla="*/ 322 w 352"/>
              <a:gd name="T47" fmla="*/ 468 h 477"/>
              <a:gd name="T48" fmla="*/ 328 w 352"/>
              <a:gd name="T49" fmla="*/ 466 h 477"/>
              <a:gd name="T50" fmla="*/ 333 w 352"/>
              <a:gd name="T51" fmla="*/ 464 h 477"/>
              <a:gd name="T52" fmla="*/ 337 w 352"/>
              <a:gd name="T53" fmla="*/ 459 h 477"/>
              <a:gd name="T54" fmla="*/ 340 w 352"/>
              <a:gd name="T55" fmla="*/ 454 h 477"/>
              <a:gd name="T56" fmla="*/ 343 w 352"/>
              <a:gd name="T57" fmla="*/ 448 h 477"/>
              <a:gd name="T58" fmla="*/ 344 w 352"/>
              <a:gd name="T59" fmla="*/ 442 h 477"/>
              <a:gd name="T60" fmla="*/ 323 w 352"/>
              <a:gd name="T61" fmla="*/ 403 h 477"/>
              <a:gd name="T62" fmla="*/ 330 w 352"/>
              <a:gd name="T63" fmla="*/ 406 h 477"/>
              <a:gd name="T64" fmla="*/ 337 w 352"/>
              <a:gd name="T65" fmla="*/ 410 h 477"/>
              <a:gd name="T66" fmla="*/ 343 w 352"/>
              <a:gd name="T67" fmla="*/ 415 h 477"/>
              <a:gd name="T68" fmla="*/ 347 w 352"/>
              <a:gd name="T69" fmla="*/ 421 h 477"/>
              <a:gd name="T70" fmla="*/ 351 w 352"/>
              <a:gd name="T71" fmla="*/ 429 h 477"/>
              <a:gd name="T72" fmla="*/ 352 w 352"/>
              <a:gd name="T73" fmla="*/ 437 h 477"/>
              <a:gd name="T74" fmla="*/ 352 w 352"/>
              <a:gd name="T75" fmla="*/ 445 h 477"/>
              <a:gd name="T76" fmla="*/ 349 w 352"/>
              <a:gd name="T77" fmla="*/ 453 h 477"/>
              <a:gd name="T78" fmla="*/ 346 w 352"/>
              <a:gd name="T79" fmla="*/ 459 h 477"/>
              <a:gd name="T80" fmla="*/ 342 w 352"/>
              <a:gd name="T81" fmla="*/ 465 h 477"/>
              <a:gd name="T82" fmla="*/ 336 w 352"/>
              <a:gd name="T83" fmla="*/ 471 h 477"/>
              <a:gd name="T84" fmla="*/ 329 w 352"/>
              <a:gd name="T85" fmla="*/ 474 h 477"/>
              <a:gd name="T86" fmla="*/ 322 w 352"/>
              <a:gd name="T87" fmla="*/ 477 h 477"/>
              <a:gd name="T88" fmla="*/ 314 w 352"/>
              <a:gd name="T89" fmla="*/ 477 h 477"/>
              <a:gd name="T90" fmla="*/ 305 w 352"/>
              <a:gd name="T91" fmla="*/ 477 h 477"/>
              <a:gd name="T92" fmla="*/ 299 w 352"/>
              <a:gd name="T93" fmla="*/ 474 h 477"/>
              <a:gd name="T94" fmla="*/ 292 w 352"/>
              <a:gd name="T95" fmla="*/ 471 h 477"/>
              <a:gd name="T96" fmla="*/ 286 w 352"/>
              <a:gd name="T97" fmla="*/ 465 h 477"/>
              <a:gd name="T98" fmla="*/ 282 w 352"/>
              <a:gd name="T99" fmla="*/ 459 h 477"/>
              <a:gd name="T100" fmla="*/ 278 w 352"/>
              <a:gd name="T101" fmla="*/ 451 h 477"/>
              <a:gd name="T102" fmla="*/ 277 w 352"/>
              <a:gd name="T103" fmla="*/ 445 h 477"/>
              <a:gd name="T104" fmla="*/ 277 w 352"/>
              <a:gd name="T105" fmla="*/ 436 h 477"/>
              <a:gd name="T106" fmla="*/ 278 w 352"/>
              <a:gd name="T107" fmla="*/ 428 h 477"/>
              <a:gd name="T108" fmla="*/ 282 w 352"/>
              <a:gd name="T109" fmla="*/ 421 h 477"/>
              <a:gd name="T110" fmla="*/ 286 w 352"/>
              <a:gd name="T111" fmla="*/ 415 h 477"/>
              <a:gd name="T112" fmla="*/ 292 w 352"/>
              <a:gd name="T113" fmla="*/ 410 h 477"/>
              <a:gd name="T114" fmla="*/ 299 w 352"/>
              <a:gd name="T115" fmla="*/ 406 h 477"/>
              <a:gd name="T116" fmla="*/ 305 w 352"/>
              <a:gd name="T117" fmla="*/ 403 h 477"/>
              <a:gd name="T118" fmla="*/ 318 w 352"/>
              <a:gd name="T119" fmla="*/ 317 h 477"/>
              <a:gd name="T120" fmla="*/ 54 w 352"/>
              <a:gd name="T121" fmla="*/ 282 h 477"/>
              <a:gd name="T122" fmla="*/ 8 w 352"/>
              <a:gd name="T123" fmla="*/ 62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52" h="477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44" y="440"/>
                </a:moveTo>
                <a:lnTo>
                  <a:pt x="344" y="440"/>
                </a:lnTo>
                <a:lnTo>
                  <a:pt x="344" y="440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3"/>
                </a:lnTo>
                <a:lnTo>
                  <a:pt x="344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2" y="430"/>
                </a:lnTo>
                <a:lnTo>
                  <a:pt x="342" y="430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39" y="425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7" y="422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3"/>
                </a:lnTo>
                <a:lnTo>
                  <a:pt x="328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2"/>
                </a:lnTo>
                <a:lnTo>
                  <a:pt x="326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1"/>
                </a:lnTo>
                <a:lnTo>
                  <a:pt x="322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2"/>
                </a:lnTo>
                <a:lnTo>
                  <a:pt x="307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3"/>
                </a:lnTo>
                <a:lnTo>
                  <a:pt x="303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5"/>
                </a:lnTo>
                <a:lnTo>
                  <a:pt x="299" y="415"/>
                </a:lnTo>
                <a:lnTo>
                  <a:pt x="299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0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4"/>
                </a:lnTo>
                <a:lnTo>
                  <a:pt x="290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5" y="431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5" y="442"/>
                </a:lnTo>
                <a:lnTo>
                  <a:pt x="285" y="442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7" y="451"/>
                </a:lnTo>
                <a:lnTo>
                  <a:pt x="287" y="451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9" y="454"/>
                </a:lnTo>
                <a:lnTo>
                  <a:pt x="289" y="454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9"/>
                </a:lnTo>
                <a:lnTo>
                  <a:pt x="291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3"/>
                </a:lnTo>
                <a:lnTo>
                  <a:pt x="294" y="463"/>
                </a:lnTo>
                <a:lnTo>
                  <a:pt x="294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8" y="464"/>
                </a:lnTo>
                <a:lnTo>
                  <a:pt x="298" y="464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6"/>
                </a:lnTo>
                <a:lnTo>
                  <a:pt x="299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8"/>
                </a:lnTo>
                <a:lnTo>
                  <a:pt x="303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8"/>
                </a:lnTo>
                <a:lnTo>
                  <a:pt x="321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1" y="465"/>
                </a:lnTo>
                <a:lnTo>
                  <a:pt x="331" y="465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3"/>
                </a:lnTo>
                <a:lnTo>
                  <a:pt x="333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8"/>
                </a:lnTo>
                <a:lnTo>
                  <a:pt x="337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9" y="457"/>
                </a:lnTo>
                <a:lnTo>
                  <a:pt x="339" y="457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5"/>
                </a:lnTo>
                <a:lnTo>
                  <a:pt x="339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0"/>
                </a:lnTo>
                <a:lnTo>
                  <a:pt x="342" y="450"/>
                </a:lnTo>
                <a:lnTo>
                  <a:pt x="342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4" y="447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close/>
                <a:moveTo>
                  <a:pt x="318" y="403"/>
                </a:moveTo>
                <a:lnTo>
                  <a:pt x="318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3" y="403"/>
                </a:lnTo>
                <a:lnTo>
                  <a:pt x="323" y="403"/>
                </a:lnTo>
                <a:lnTo>
                  <a:pt x="323" y="404"/>
                </a:lnTo>
                <a:lnTo>
                  <a:pt x="323" y="404"/>
                </a:lnTo>
                <a:lnTo>
                  <a:pt x="323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5"/>
                </a:lnTo>
                <a:lnTo>
                  <a:pt x="327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30" y="405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3" y="406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6" y="409"/>
                </a:lnTo>
                <a:lnTo>
                  <a:pt x="336" y="409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1"/>
                </a:lnTo>
                <a:lnTo>
                  <a:pt x="337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40" y="412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2" y="413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8"/>
                </a:lnTo>
                <a:lnTo>
                  <a:pt x="344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6" y="419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1"/>
                </a:lnTo>
                <a:lnTo>
                  <a:pt x="346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5"/>
                </a:lnTo>
                <a:lnTo>
                  <a:pt x="348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2" y="432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49" y="451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5"/>
                </a:lnTo>
                <a:lnTo>
                  <a:pt x="349" y="455"/>
                </a:lnTo>
                <a:lnTo>
                  <a:pt x="349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7" y="457"/>
                </a:lnTo>
                <a:lnTo>
                  <a:pt x="347" y="457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9"/>
                </a:lnTo>
                <a:lnTo>
                  <a:pt x="347" y="459"/>
                </a:lnTo>
                <a:lnTo>
                  <a:pt x="347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3"/>
                </a:lnTo>
                <a:lnTo>
                  <a:pt x="345" y="463"/>
                </a:lnTo>
                <a:lnTo>
                  <a:pt x="345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3" y="464"/>
                </a:lnTo>
                <a:lnTo>
                  <a:pt x="343" y="464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2" y="465"/>
                </a:lnTo>
                <a:lnTo>
                  <a:pt x="342" y="465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39" y="467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8" y="468"/>
                </a:lnTo>
                <a:lnTo>
                  <a:pt x="338" y="468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71"/>
                </a:lnTo>
                <a:lnTo>
                  <a:pt x="337" y="471"/>
                </a:lnTo>
                <a:lnTo>
                  <a:pt x="337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3"/>
                </a:lnTo>
                <a:lnTo>
                  <a:pt x="334" y="473"/>
                </a:lnTo>
                <a:lnTo>
                  <a:pt x="334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1" y="473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29" y="474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2" y="476"/>
                </a:lnTo>
                <a:lnTo>
                  <a:pt x="322" y="477"/>
                </a:lnTo>
                <a:lnTo>
                  <a:pt x="322" y="477"/>
                </a:lnTo>
                <a:lnTo>
                  <a:pt x="322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5" y="477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5"/>
                </a:lnTo>
                <a:lnTo>
                  <a:pt x="302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299" y="475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6" y="474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1"/>
                </a:lnTo>
                <a:lnTo>
                  <a:pt x="293" y="471"/>
                </a:lnTo>
                <a:lnTo>
                  <a:pt x="293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0" y="469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89" y="468"/>
                </a:lnTo>
                <a:lnTo>
                  <a:pt x="289" y="468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6" y="466"/>
                </a:lnTo>
                <a:lnTo>
                  <a:pt x="286" y="466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5" y="465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2"/>
                </a:lnTo>
                <a:lnTo>
                  <a:pt x="284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2" y="460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8"/>
                </a:lnTo>
                <a:lnTo>
                  <a:pt x="282" y="458"/>
                </a:lnTo>
                <a:lnTo>
                  <a:pt x="282" y="458"/>
                </a:lnTo>
                <a:lnTo>
                  <a:pt x="281" y="458"/>
                </a:lnTo>
                <a:lnTo>
                  <a:pt x="281" y="458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6"/>
                </a:lnTo>
                <a:lnTo>
                  <a:pt x="281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78" y="454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4"/>
                </a:lnTo>
                <a:lnTo>
                  <a:pt x="277" y="444"/>
                </a:lnTo>
                <a:lnTo>
                  <a:pt x="277" y="444"/>
                </a:lnTo>
                <a:lnTo>
                  <a:pt x="276" y="444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7"/>
                </a:lnTo>
                <a:lnTo>
                  <a:pt x="276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7"/>
                </a:lnTo>
                <a:lnTo>
                  <a:pt x="278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1" y="424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2"/>
                </a:lnTo>
                <a:lnTo>
                  <a:pt x="281" y="422"/>
                </a:lnTo>
                <a:lnTo>
                  <a:pt x="281" y="422"/>
                </a:lnTo>
                <a:lnTo>
                  <a:pt x="282" y="422"/>
                </a:lnTo>
                <a:lnTo>
                  <a:pt x="282" y="422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0"/>
                </a:lnTo>
                <a:lnTo>
                  <a:pt x="282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4" y="419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5"/>
                </a:lnTo>
                <a:lnTo>
                  <a:pt x="285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1"/>
                </a:lnTo>
                <a:lnTo>
                  <a:pt x="290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3" y="410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7"/>
                </a:lnTo>
                <a:lnTo>
                  <a:pt x="294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6"/>
                </a:lnTo>
                <a:lnTo>
                  <a:pt x="296" y="406"/>
                </a:lnTo>
                <a:lnTo>
                  <a:pt x="296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9" y="406"/>
                </a:lnTo>
                <a:lnTo>
                  <a:pt x="299" y="406"/>
                </a:lnTo>
                <a:lnTo>
                  <a:pt x="299" y="405"/>
                </a:lnTo>
                <a:lnTo>
                  <a:pt x="299" y="405"/>
                </a:lnTo>
                <a:lnTo>
                  <a:pt x="299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5" y="404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396"/>
                </a:lnTo>
                <a:lnTo>
                  <a:pt x="318" y="396"/>
                </a:lnTo>
                <a:lnTo>
                  <a:pt x="318" y="403"/>
                </a:lnTo>
                <a:lnTo>
                  <a:pt x="318" y="403"/>
                </a:lnTo>
                <a:close/>
                <a:moveTo>
                  <a:pt x="318" y="365"/>
                </a:moveTo>
                <a:lnTo>
                  <a:pt x="310" y="365"/>
                </a:lnTo>
                <a:lnTo>
                  <a:pt x="310" y="349"/>
                </a:lnTo>
                <a:lnTo>
                  <a:pt x="318" y="349"/>
                </a:lnTo>
                <a:lnTo>
                  <a:pt x="318" y="365"/>
                </a:lnTo>
                <a:lnTo>
                  <a:pt x="318" y="365"/>
                </a:lnTo>
                <a:close/>
                <a:moveTo>
                  <a:pt x="318" y="317"/>
                </a:moveTo>
                <a:lnTo>
                  <a:pt x="310" y="317"/>
                </a:lnTo>
                <a:lnTo>
                  <a:pt x="310" y="302"/>
                </a:lnTo>
                <a:lnTo>
                  <a:pt x="318" y="302"/>
                </a:lnTo>
                <a:lnTo>
                  <a:pt x="318" y="317"/>
                </a:lnTo>
                <a:lnTo>
                  <a:pt x="318" y="317"/>
                </a:lnTo>
                <a:close/>
                <a:moveTo>
                  <a:pt x="307" y="275"/>
                </a:moveTo>
                <a:lnTo>
                  <a:pt x="307" y="282"/>
                </a:lnTo>
                <a:lnTo>
                  <a:pt x="291" y="282"/>
                </a:lnTo>
                <a:lnTo>
                  <a:pt x="291" y="275"/>
                </a:lnTo>
                <a:lnTo>
                  <a:pt x="307" y="275"/>
                </a:lnTo>
                <a:lnTo>
                  <a:pt x="307" y="275"/>
                </a:lnTo>
                <a:close/>
                <a:moveTo>
                  <a:pt x="259" y="275"/>
                </a:moveTo>
                <a:lnTo>
                  <a:pt x="259" y="282"/>
                </a:lnTo>
                <a:lnTo>
                  <a:pt x="244" y="282"/>
                </a:lnTo>
                <a:lnTo>
                  <a:pt x="244" y="275"/>
                </a:lnTo>
                <a:lnTo>
                  <a:pt x="259" y="275"/>
                </a:lnTo>
                <a:lnTo>
                  <a:pt x="259" y="275"/>
                </a:lnTo>
                <a:close/>
                <a:moveTo>
                  <a:pt x="212" y="275"/>
                </a:moveTo>
                <a:lnTo>
                  <a:pt x="212" y="282"/>
                </a:lnTo>
                <a:lnTo>
                  <a:pt x="196" y="282"/>
                </a:lnTo>
                <a:lnTo>
                  <a:pt x="196" y="275"/>
                </a:lnTo>
                <a:lnTo>
                  <a:pt x="212" y="275"/>
                </a:lnTo>
                <a:lnTo>
                  <a:pt x="212" y="275"/>
                </a:lnTo>
                <a:close/>
                <a:moveTo>
                  <a:pt x="165" y="275"/>
                </a:moveTo>
                <a:lnTo>
                  <a:pt x="165" y="282"/>
                </a:lnTo>
                <a:lnTo>
                  <a:pt x="149" y="282"/>
                </a:lnTo>
                <a:lnTo>
                  <a:pt x="149" y="275"/>
                </a:lnTo>
                <a:lnTo>
                  <a:pt x="165" y="275"/>
                </a:lnTo>
                <a:lnTo>
                  <a:pt x="165" y="275"/>
                </a:lnTo>
                <a:close/>
                <a:moveTo>
                  <a:pt x="117" y="275"/>
                </a:moveTo>
                <a:lnTo>
                  <a:pt x="117" y="282"/>
                </a:lnTo>
                <a:lnTo>
                  <a:pt x="102" y="282"/>
                </a:lnTo>
                <a:lnTo>
                  <a:pt x="102" y="275"/>
                </a:lnTo>
                <a:lnTo>
                  <a:pt x="117" y="275"/>
                </a:lnTo>
                <a:lnTo>
                  <a:pt x="117" y="275"/>
                </a:lnTo>
                <a:close/>
                <a:moveTo>
                  <a:pt x="70" y="275"/>
                </a:moveTo>
                <a:lnTo>
                  <a:pt x="70" y="282"/>
                </a:lnTo>
                <a:lnTo>
                  <a:pt x="54" y="282"/>
                </a:lnTo>
                <a:lnTo>
                  <a:pt x="54" y="275"/>
                </a:lnTo>
                <a:lnTo>
                  <a:pt x="70" y="275"/>
                </a:lnTo>
                <a:lnTo>
                  <a:pt x="70" y="275"/>
                </a:lnTo>
                <a:close/>
                <a:moveTo>
                  <a:pt x="24" y="275"/>
                </a:moveTo>
                <a:lnTo>
                  <a:pt x="24" y="282"/>
                </a:lnTo>
                <a:lnTo>
                  <a:pt x="8" y="282"/>
                </a:lnTo>
                <a:lnTo>
                  <a:pt x="8" y="275"/>
                </a:lnTo>
                <a:lnTo>
                  <a:pt x="24" y="275"/>
                </a:lnTo>
                <a:lnTo>
                  <a:pt x="24" y="275"/>
                </a:lnTo>
                <a:close/>
                <a:moveTo>
                  <a:pt x="8" y="251"/>
                </a:moveTo>
                <a:lnTo>
                  <a:pt x="0" y="251"/>
                </a:lnTo>
                <a:lnTo>
                  <a:pt x="0" y="235"/>
                </a:lnTo>
                <a:lnTo>
                  <a:pt x="8" y="235"/>
                </a:lnTo>
                <a:lnTo>
                  <a:pt x="8" y="251"/>
                </a:lnTo>
                <a:lnTo>
                  <a:pt x="8" y="251"/>
                </a:lnTo>
                <a:close/>
                <a:moveTo>
                  <a:pt x="8" y="204"/>
                </a:moveTo>
                <a:lnTo>
                  <a:pt x="0" y="204"/>
                </a:lnTo>
                <a:lnTo>
                  <a:pt x="0" y="188"/>
                </a:lnTo>
                <a:lnTo>
                  <a:pt x="8" y="188"/>
                </a:lnTo>
                <a:lnTo>
                  <a:pt x="8" y="204"/>
                </a:lnTo>
                <a:lnTo>
                  <a:pt x="8" y="204"/>
                </a:lnTo>
                <a:close/>
                <a:moveTo>
                  <a:pt x="8" y="156"/>
                </a:moveTo>
                <a:lnTo>
                  <a:pt x="0" y="156"/>
                </a:lnTo>
                <a:lnTo>
                  <a:pt x="0" y="141"/>
                </a:lnTo>
                <a:lnTo>
                  <a:pt x="8" y="141"/>
                </a:lnTo>
                <a:lnTo>
                  <a:pt x="8" y="156"/>
                </a:lnTo>
                <a:lnTo>
                  <a:pt x="8" y="156"/>
                </a:lnTo>
                <a:close/>
                <a:moveTo>
                  <a:pt x="8" y="109"/>
                </a:moveTo>
                <a:lnTo>
                  <a:pt x="0" y="109"/>
                </a:lnTo>
                <a:lnTo>
                  <a:pt x="0" y="93"/>
                </a:lnTo>
                <a:lnTo>
                  <a:pt x="8" y="93"/>
                </a:lnTo>
                <a:lnTo>
                  <a:pt x="8" y="109"/>
                </a:lnTo>
                <a:lnTo>
                  <a:pt x="8" y="109"/>
                </a:lnTo>
                <a:close/>
                <a:moveTo>
                  <a:pt x="8" y="62"/>
                </a:moveTo>
                <a:lnTo>
                  <a:pt x="0" y="62"/>
                </a:lnTo>
                <a:lnTo>
                  <a:pt x="0" y="46"/>
                </a:lnTo>
                <a:lnTo>
                  <a:pt x="8" y="46"/>
                </a:lnTo>
                <a:lnTo>
                  <a:pt x="8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78">
            <a:extLst>
              <a:ext uri="{FF2B5EF4-FFF2-40B4-BE49-F238E27FC236}">
                <a16:creationId xmlns:a16="http://schemas.microsoft.com/office/drawing/2014/main" id="{7CF97531-4F2C-48DD-9D3A-8BCC77E6DA44}"/>
              </a:ext>
            </a:extLst>
          </p:cNvPr>
          <p:cNvSpPr>
            <a:spLocks noEditPoints="1"/>
          </p:cNvSpPr>
          <p:nvPr/>
        </p:nvSpPr>
        <p:spPr bwMode="auto">
          <a:xfrm>
            <a:off x="6936233" y="1976438"/>
            <a:ext cx="720725" cy="769937"/>
          </a:xfrm>
          <a:custGeom>
            <a:avLst/>
            <a:gdLst>
              <a:gd name="T0" fmla="*/ 68 w 454"/>
              <a:gd name="T1" fmla="*/ 442 h 485"/>
              <a:gd name="T2" fmla="*/ 66 w 454"/>
              <a:gd name="T3" fmla="*/ 437 h 485"/>
              <a:gd name="T4" fmla="*/ 64 w 454"/>
              <a:gd name="T5" fmla="*/ 431 h 485"/>
              <a:gd name="T6" fmla="*/ 59 w 454"/>
              <a:gd name="T7" fmla="*/ 427 h 485"/>
              <a:gd name="T8" fmla="*/ 55 w 454"/>
              <a:gd name="T9" fmla="*/ 423 h 485"/>
              <a:gd name="T10" fmla="*/ 49 w 454"/>
              <a:gd name="T11" fmla="*/ 420 h 485"/>
              <a:gd name="T12" fmla="*/ 43 w 454"/>
              <a:gd name="T13" fmla="*/ 419 h 485"/>
              <a:gd name="T14" fmla="*/ 36 w 454"/>
              <a:gd name="T15" fmla="*/ 419 h 485"/>
              <a:gd name="T16" fmla="*/ 31 w 454"/>
              <a:gd name="T17" fmla="*/ 420 h 485"/>
              <a:gd name="T18" fmla="*/ 25 w 454"/>
              <a:gd name="T19" fmla="*/ 422 h 485"/>
              <a:gd name="T20" fmla="*/ 20 w 454"/>
              <a:gd name="T21" fmla="*/ 424 h 485"/>
              <a:gd name="T22" fmla="*/ 15 w 454"/>
              <a:gd name="T23" fmla="*/ 429 h 485"/>
              <a:gd name="T24" fmla="*/ 12 w 454"/>
              <a:gd name="T25" fmla="*/ 435 h 485"/>
              <a:gd name="T26" fmla="*/ 9 w 454"/>
              <a:gd name="T27" fmla="*/ 440 h 485"/>
              <a:gd name="T28" fmla="*/ 8 w 454"/>
              <a:gd name="T29" fmla="*/ 446 h 485"/>
              <a:gd name="T30" fmla="*/ 9 w 454"/>
              <a:gd name="T31" fmla="*/ 453 h 485"/>
              <a:gd name="T32" fmla="*/ 11 w 454"/>
              <a:gd name="T33" fmla="*/ 458 h 485"/>
              <a:gd name="T34" fmla="*/ 14 w 454"/>
              <a:gd name="T35" fmla="*/ 464 h 485"/>
              <a:gd name="T36" fmla="*/ 17 w 454"/>
              <a:gd name="T37" fmla="*/ 468 h 485"/>
              <a:gd name="T38" fmla="*/ 22 w 454"/>
              <a:gd name="T39" fmla="*/ 473 h 485"/>
              <a:gd name="T40" fmla="*/ 27 w 454"/>
              <a:gd name="T41" fmla="*/ 475 h 485"/>
              <a:gd name="T42" fmla="*/ 33 w 454"/>
              <a:gd name="T43" fmla="*/ 477 h 485"/>
              <a:gd name="T44" fmla="*/ 40 w 454"/>
              <a:gd name="T45" fmla="*/ 477 h 485"/>
              <a:gd name="T46" fmla="*/ 46 w 454"/>
              <a:gd name="T47" fmla="*/ 476 h 485"/>
              <a:gd name="T48" fmla="*/ 52 w 454"/>
              <a:gd name="T49" fmla="*/ 474 h 485"/>
              <a:gd name="T50" fmla="*/ 57 w 454"/>
              <a:gd name="T51" fmla="*/ 472 h 485"/>
              <a:gd name="T52" fmla="*/ 61 w 454"/>
              <a:gd name="T53" fmla="*/ 467 h 485"/>
              <a:gd name="T54" fmla="*/ 65 w 454"/>
              <a:gd name="T55" fmla="*/ 462 h 485"/>
              <a:gd name="T56" fmla="*/ 67 w 454"/>
              <a:gd name="T57" fmla="*/ 456 h 485"/>
              <a:gd name="T58" fmla="*/ 68 w 454"/>
              <a:gd name="T59" fmla="*/ 450 h 485"/>
              <a:gd name="T60" fmla="*/ 43 w 454"/>
              <a:gd name="T61" fmla="*/ 411 h 485"/>
              <a:gd name="T62" fmla="*/ 51 w 454"/>
              <a:gd name="T63" fmla="*/ 412 h 485"/>
              <a:gd name="T64" fmla="*/ 58 w 454"/>
              <a:gd name="T65" fmla="*/ 415 h 485"/>
              <a:gd name="T66" fmla="*/ 65 w 454"/>
              <a:gd name="T67" fmla="*/ 421 h 485"/>
              <a:gd name="T68" fmla="*/ 69 w 454"/>
              <a:gd name="T69" fmla="*/ 427 h 485"/>
              <a:gd name="T70" fmla="*/ 73 w 454"/>
              <a:gd name="T71" fmla="*/ 433 h 485"/>
              <a:gd name="T72" fmla="*/ 75 w 454"/>
              <a:gd name="T73" fmla="*/ 440 h 485"/>
              <a:gd name="T74" fmla="*/ 76 w 454"/>
              <a:gd name="T75" fmla="*/ 449 h 485"/>
              <a:gd name="T76" fmla="*/ 75 w 454"/>
              <a:gd name="T77" fmla="*/ 457 h 485"/>
              <a:gd name="T78" fmla="*/ 73 w 454"/>
              <a:gd name="T79" fmla="*/ 464 h 485"/>
              <a:gd name="T80" fmla="*/ 68 w 454"/>
              <a:gd name="T81" fmla="*/ 471 h 485"/>
              <a:gd name="T82" fmla="*/ 64 w 454"/>
              <a:gd name="T83" fmla="*/ 476 h 485"/>
              <a:gd name="T84" fmla="*/ 57 w 454"/>
              <a:gd name="T85" fmla="*/ 481 h 485"/>
              <a:gd name="T86" fmla="*/ 50 w 454"/>
              <a:gd name="T87" fmla="*/ 484 h 485"/>
              <a:gd name="T88" fmla="*/ 42 w 454"/>
              <a:gd name="T89" fmla="*/ 485 h 485"/>
              <a:gd name="T90" fmla="*/ 34 w 454"/>
              <a:gd name="T91" fmla="*/ 485 h 485"/>
              <a:gd name="T92" fmla="*/ 26 w 454"/>
              <a:gd name="T93" fmla="*/ 483 h 485"/>
              <a:gd name="T94" fmla="*/ 20 w 454"/>
              <a:gd name="T95" fmla="*/ 481 h 485"/>
              <a:gd name="T96" fmla="*/ 13 w 454"/>
              <a:gd name="T97" fmla="*/ 475 h 485"/>
              <a:gd name="T98" fmla="*/ 8 w 454"/>
              <a:gd name="T99" fmla="*/ 470 h 485"/>
              <a:gd name="T100" fmla="*/ 4 w 454"/>
              <a:gd name="T101" fmla="*/ 463 h 485"/>
              <a:gd name="T102" fmla="*/ 2 w 454"/>
              <a:gd name="T103" fmla="*/ 456 h 485"/>
              <a:gd name="T104" fmla="*/ 0 w 454"/>
              <a:gd name="T105" fmla="*/ 448 h 485"/>
              <a:gd name="T106" fmla="*/ 2 w 454"/>
              <a:gd name="T107" fmla="*/ 440 h 485"/>
              <a:gd name="T108" fmla="*/ 4 w 454"/>
              <a:gd name="T109" fmla="*/ 432 h 485"/>
              <a:gd name="T110" fmla="*/ 8 w 454"/>
              <a:gd name="T111" fmla="*/ 426 h 485"/>
              <a:gd name="T112" fmla="*/ 13 w 454"/>
              <a:gd name="T113" fmla="*/ 420 h 485"/>
              <a:gd name="T114" fmla="*/ 20 w 454"/>
              <a:gd name="T115" fmla="*/ 415 h 485"/>
              <a:gd name="T116" fmla="*/ 26 w 454"/>
              <a:gd name="T117" fmla="*/ 412 h 485"/>
              <a:gd name="T118" fmla="*/ 34 w 454"/>
              <a:gd name="T119" fmla="*/ 411 h 485"/>
              <a:gd name="T120" fmla="*/ 42 w 454"/>
              <a:gd name="T121" fmla="*/ 294 h 485"/>
              <a:gd name="T122" fmla="*/ 274 w 454"/>
              <a:gd name="T123" fmla="*/ 259 h 485"/>
              <a:gd name="T124" fmla="*/ 454 w 454"/>
              <a:gd name="T125" fmla="*/ 204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4" h="485">
                <a:moveTo>
                  <a:pt x="454" y="16"/>
                </a:moveTo>
                <a:lnTo>
                  <a:pt x="447" y="16"/>
                </a:lnTo>
                <a:lnTo>
                  <a:pt x="447" y="0"/>
                </a:lnTo>
                <a:lnTo>
                  <a:pt x="454" y="0"/>
                </a:lnTo>
                <a:lnTo>
                  <a:pt x="454" y="16"/>
                </a:lnTo>
                <a:lnTo>
                  <a:pt x="454" y="16"/>
                </a:lnTo>
                <a:close/>
                <a:moveTo>
                  <a:pt x="68" y="448"/>
                </a:moveTo>
                <a:lnTo>
                  <a:pt x="68" y="448"/>
                </a:lnTo>
                <a:lnTo>
                  <a:pt x="68" y="448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5" y="436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4" y="433"/>
                </a:lnTo>
                <a:lnTo>
                  <a:pt x="64" y="433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1"/>
                </a:lnTo>
                <a:lnTo>
                  <a:pt x="64" y="431"/>
                </a:lnTo>
                <a:lnTo>
                  <a:pt x="64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1" y="430"/>
                </a:lnTo>
                <a:lnTo>
                  <a:pt x="61" y="430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7" y="426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1"/>
                </a:lnTo>
                <a:lnTo>
                  <a:pt x="52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3"/>
                </a:lnTo>
                <a:lnTo>
                  <a:pt x="23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1" y="423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4" y="430"/>
                </a:lnTo>
                <a:lnTo>
                  <a:pt x="14" y="430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9" y="439"/>
                </a:lnTo>
                <a:lnTo>
                  <a:pt x="9" y="439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5"/>
                </a:lnTo>
                <a:lnTo>
                  <a:pt x="9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2"/>
                </a:lnTo>
                <a:lnTo>
                  <a:pt x="8" y="452"/>
                </a:lnTo>
                <a:lnTo>
                  <a:pt x="8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2" y="459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3" y="462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7"/>
                </a:lnTo>
                <a:lnTo>
                  <a:pt x="15" y="467"/>
                </a:lnTo>
                <a:lnTo>
                  <a:pt x="15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2"/>
                </a:lnTo>
                <a:lnTo>
                  <a:pt x="20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2" y="472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4"/>
                </a:lnTo>
                <a:lnTo>
                  <a:pt x="23" y="474"/>
                </a:lnTo>
                <a:lnTo>
                  <a:pt x="23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6"/>
                </a:lnTo>
                <a:lnTo>
                  <a:pt x="27" y="476"/>
                </a:lnTo>
                <a:lnTo>
                  <a:pt x="27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6"/>
                </a:lnTo>
                <a:lnTo>
                  <a:pt x="46" y="476"/>
                </a:lnTo>
                <a:lnTo>
                  <a:pt x="46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5"/>
                </a:lnTo>
                <a:lnTo>
                  <a:pt x="49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3"/>
                </a:lnTo>
                <a:lnTo>
                  <a:pt x="53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6" y="473"/>
                </a:lnTo>
                <a:lnTo>
                  <a:pt x="56" y="473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1"/>
                </a:lnTo>
                <a:lnTo>
                  <a:pt x="57" y="471"/>
                </a:lnTo>
                <a:lnTo>
                  <a:pt x="57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6"/>
                </a:lnTo>
                <a:lnTo>
                  <a:pt x="61" y="466"/>
                </a:lnTo>
                <a:lnTo>
                  <a:pt x="61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4" y="465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3"/>
                </a:lnTo>
                <a:lnTo>
                  <a:pt x="64" y="463"/>
                </a:lnTo>
                <a:lnTo>
                  <a:pt x="64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1"/>
                </a:lnTo>
                <a:lnTo>
                  <a:pt x="65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7" y="458"/>
                </a:lnTo>
                <a:lnTo>
                  <a:pt x="67" y="458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close/>
                <a:moveTo>
                  <a:pt x="39" y="411"/>
                </a:moveTo>
                <a:lnTo>
                  <a:pt x="39" y="411"/>
                </a:lnTo>
                <a:lnTo>
                  <a:pt x="39" y="411"/>
                </a:lnTo>
                <a:lnTo>
                  <a:pt x="39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8" y="411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3"/>
                </a:lnTo>
                <a:lnTo>
                  <a:pt x="51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60" y="417"/>
                </a:lnTo>
                <a:lnTo>
                  <a:pt x="60" y="417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9"/>
                </a:lnTo>
                <a:lnTo>
                  <a:pt x="61" y="419"/>
                </a:lnTo>
                <a:lnTo>
                  <a:pt x="61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4"/>
                </a:lnTo>
                <a:lnTo>
                  <a:pt x="67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6"/>
                </a:lnTo>
                <a:lnTo>
                  <a:pt x="68" y="426"/>
                </a:lnTo>
                <a:lnTo>
                  <a:pt x="68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9"/>
                </a:lnTo>
                <a:lnTo>
                  <a:pt x="70" y="429"/>
                </a:lnTo>
                <a:lnTo>
                  <a:pt x="70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1"/>
                </a:lnTo>
                <a:lnTo>
                  <a:pt x="71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3"/>
                </a:lnTo>
                <a:lnTo>
                  <a:pt x="73" y="433"/>
                </a:lnTo>
                <a:lnTo>
                  <a:pt x="73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5"/>
                </a:lnTo>
                <a:lnTo>
                  <a:pt x="76" y="455"/>
                </a:lnTo>
                <a:lnTo>
                  <a:pt x="76" y="455"/>
                </a:lnTo>
                <a:lnTo>
                  <a:pt x="75" y="455"/>
                </a:lnTo>
                <a:lnTo>
                  <a:pt x="75" y="455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9"/>
                </a:lnTo>
                <a:lnTo>
                  <a:pt x="75" y="459"/>
                </a:lnTo>
                <a:lnTo>
                  <a:pt x="75" y="459"/>
                </a:lnTo>
                <a:lnTo>
                  <a:pt x="74" y="459"/>
                </a:lnTo>
                <a:lnTo>
                  <a:pt x="74" y="459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3"/>
                </a:lnTo>
                <a:lnTo>
                  <a:pt x="74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5"/>
                </a:lnTo>
                <a:lnTo>
                  <a:pt x="73" y="465"/>
                </a:lnTo>
                <a:lnTo>
                  <a:pt x="73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7"/>
                </a:lnTo>
                <a:lnTo>
                  <a:pt x="71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69" y="468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1"/>
                </a:lnTo>
                <a:lnTo>
                  <a:pt x="69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6" y="473"/>
                </a:lnTo>
                <a:lnTo>
                  <a:pt x="66" y="473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5" y="474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4" y="475"/>
                </a:lnTo>
                <a:lnTo>
                  <a:pt x="64" y="475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2" y="476"/>
                </a:lnTo>
                <a:lnTo>
                  <a:pt x="62" y="476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9"/>
                </a:lnTo>
                <a:lnTo>
                  <a:pt x="61" y="479"/>
                </a:lnTo>
                <a:lnTo>
                  <a:pt x="61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1"/>
                </a:lnTo>
                <a:lnTo>
                  <a:pt x="58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6" y="481"/>
                </a:lnTo>
                <a:lnTo>
                  <a:pt x="56" y="481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3" y="482"/>
                </a:lnTo>
                <a:lnTo>
                  <a:pt x="53" y="482"/>
                </a:lnTo>
                <a:lnTo>
                  <a:pt x="53" y="483"/>
                </a:lnTo>
                <a:lnTo>
                  <a:pt x="53" y="483"/>
                </a:lnTo>
                <a:lnTo>
                  <a:pt x="53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7" y="484"/>
                </a:lnTo>
                <a:lnTo>
                  <a:pt x="47" y="484"/>
                </a:lnTo>
                <a:lnTo>
                  <a:pt x="47" y="485"/>
                </a:lnTo>
                <a:lnTo>
                  <a:pt x="47" y="485"/>
                </a:lnTo>
                <a:lnTo>
                  <a:pt x="47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0" y="485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3"/>
                </a:lnTo>
                <a:lnTo>
                  <a:pt x="26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3" y="483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1" y="482"/>
                </a:lnTo>
                <a:lnTo>
                  <a:pt x="21" y="482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79"/>
                </a:lnTo>
                <a:lnTo>
                  <a:pt x="17" y="479"/>
                </a:lnTo>
                <a:lnTo>
                  <a:pt x="17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4" y="477"/>
                </a:lnTo>
                <a:lnTo>
                  <a:pt x="14" y="477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3" y="476"/>
                </a:lnTo>
                <a:lnTo>
                  <a:pt x="13" y="476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1" y="474"/>
                </a:lnTo>
                <a:lnTo>
                  <a:pt x="11" y="474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9" y="473"/>
                </a:lnTo>
                <a:lnTo>
                  <a:pt x="9" y="473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8" y="472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6" y="468"/>
                </a:lnTo>
                <a:lnTo>
                  <a:pt x="6" y="468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6"/>
                </a:lnTo>
                <a:lnTo>
                  <a:pt x="6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4"/>
                </a:lnTo>
                <a:lnTo>
                  <a:pt x="5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2"/>
                </a:lnTo>
                <a:lnTo>
                  <a:pt x="4" y="462"/>
                </a:lnTo>
                <a:lnTo>
                  <a:pt x="4" y="462"/>
                </a:lnTo>
                <a:lnTo>
                  <a:pt x="3" y="462"/>
                </a:lnTo>
                <a:lnTo>
                  <a:pt x="3" y="462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8"/>
                </a:lnTo>
                <a:lnTo>
                  <a:pt x="3" y="458"/>
                </a:lnTo>
                <a:lnTo>
                  <a:pt x="3" y="458"/>
                </a:lnTo>
                <a:lnTo>
                  <a:pt x="2" y="458"/>
                </a:lnTo>
                <a:lnTo>
                  <a:pt x="2" y="458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0" y="453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8"/>
                </a:lnTo>
                <a:lnTo>
                  <a:pt x="2" y="438"/>
                </a:lnTo>
                <a:lnTo>
                  <a:pt x="2" y="438"/>
                </a:lnTo>
                <a:lnTo>
                  <a:pt x="3" y="438"/>
                </a:lnTo>
                <a:lnTo>
                  <a:pt x="3" y="438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5"/>
                </a:lnTo>
                <a:lnTo>
                  <a:pt x="3" y="435"/>
                </a:lnTo>
                <a:lnTo>
                  <a:pt x="3" y="435"/>
                </a:lnTo>
                <a:lnTo>
                  <a:pt x="4" y="435"/>
                </a:lnTo>
                <a:lnTo>
                  <a:pt x="4" y="435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5" y="432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6" y="430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8"/>
                </a:lnTo>
                <a:lnTo>
                  <a:pt x="6" y="428"/>
                </a:lnTo>
                <a:lnTo>
                  <a:pt x="6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4"/>
                </a:lnTo>
                <a:lnTo>
                  <a:pt x="8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3"/>
                </a:lnTo>
                <a:lnTo>
                  <a:pt x="9" y="423"/>
                </a:lnTo>
                <a:lnTo>
                  <a:pt x="9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19"/>
                </a:lnTo>
                <a:lnTo>
                  <a:pt x="14" y="419"/>
                </a:lnTo>
                <a:lnTo>
                  <a:pt x="14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7" y="418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5"/>
                </a:lnTo>
                <a:lnTo>
                  <a:pt x="18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1" y="415"/>
                </a:lnTo>
                <a:lnTo>
                  <a:pt x="21" y="415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3" y="414"/>
                </a:lnTo>
                <a:lnTo>
                  <a:pt x="23" y="414"/>
                </a:lnTo>
                <a:lnTo>
                  <a:pt x="23" y="413"/>
                </a:lnTo>
                <a:lnTo>
                  <a:pt x="23" y="413"/>
                </a:lnTo>
                <a:lnTo>
                  <a:pt x="23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30" y="412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9" y="411"/>
                </a:lnTo>
                <a:lnTo>
                  <a:pt x="39" y="411"/>
                </a:lnTo>
                <a:close/>
                <a:moveTo>
                  <a:pt x="42" y="404"/>
                </a:moveTo>
                <a:lnTo>
                  <a:pt x="34" y="404"/>
                </a:lnTo>
                <a:lnTo>
                  <a:pt x="34" y="388"/>
                </a:lnTo>
                <a:lnTo>
                  <a:pt x="42" y="388"/>
                </a:lnTo>
                <a:lnTo>
                  <a:pt x="42" y="404"/>
                </a:lnTo>
                <a:lnTo>
                  <a:pt x="42" y="404"/>
                </a:lnTo>
                <a:close/>
                <a:moveTo>
                  <a:pt x="42" y="357"/>
                </a:moveTo>
                <a:lnTo>
                  <a:pt x="34" y="357"/>
                </a:lnTo>
                <a:lnTo>
                  <a:pt x="34" y="341"/>
                </a:lnTo>
                <a:lnTo>
                  <a:pt x="42" y="341"/>
                </a:lnTo>
                <a:lnTo>
                  <a:pt x="42" y="357"/>
                </a:lnTo>
                <a:lnTo>
                  <a:pt x="42" y="357"/>
                </a:lnTo>
                <a:close/>
                <a:moveTo>
                  <a:pt x="42" y="310"/>
                </a:moveTo>
                <a:lnTo>
                  <a:pt x="34" y="310"/>
                </a:lnTo>
                <a:lnTo>
                  <a:pt x="34" y="294"/>
                </a:lnTo>
                <a:lnTo>
                  <a:pt x="42" y="294"/>
                </a:lnTo>
                <a:lnTo>
                  <a:pt x="42" y="310"/>
                </a:lnTo>
                <a:lnTo>
                  <a:pt x="42" y="310"/>
                </a:lnTo>
                <a:close/>
                <a:moveTo>
                  <a:pt x="39" y="267"/>
                </a:moveTo>
                <a:lnTo>
                  <a:pt x="39" y="259"/>
                </a:lnTo>
                <a:lnTo>
                  <a:pt x="55" y="259"/>
                </a:lnTo>
                <a:lnTo>
                  <a:pt x="55" y="267"/>
                </a:lnTo>
                <a:lnTo>
                  <a:pt x="39" y="267"/>
                </a:lnTo>
                <a:lnTo>
                  <a:pt x="39" y="267"/>
                </a:lnTo>
                <a:close/>
                <a:moveTo>
                  <a:pt x="86" y="267"/>
                </a:moveTo>
                <a:lnTo>
                  <a:pt x="86" y="259"/>
                </a:lnTo>
                <a:lnTo>
                  <a:pt x="102" y="259"/>
                </a:lnTo>
                <a:lnTo>
                  <a:pt x="102" y="267"/>
                </a:lnTo>
                <a:lnTo>
                  <a:pt x="86" y="267"/>
                </a:lnTo>
                <a:lnTo>
                  <a:pt x="86" y="267"/>
                </a:lnTo>
                <a:close/>
                <a:moveTo>
                  <a:pt x="133" y="267"/>
                </a:moveTo>
                <a:lnTo>
                  <a:pt x="133" y="259"/>
                </a:lnTo>
                <a:lnTo>
                  <a:pt x="148" y="259"/>
                </a:lnTo>
                <a:lnTo>
                  <a:pt x="148" y="267"/>
                </a:lnTo>
                <a:lnTo>
                  <a:pt x="133" y="267"/>
                </a:lnTo>
                <a:lnTo>
                  <a:pt x="133" y="267"/>
                </a:lnTo>
                <a:close/>
                <a:moveTo>
                  <a:pt x="179" y="267"/>
                </a:moveTo>
                <a:lnTo>
                  <a:pt x="179" y="259"/>
                </a:lnTo>
                <a:lnTo>
                  <a:pt x="195" y="259"/>
                </a:lnTo>
                <a:lnTo>
                  <a:pt x="195" y="267"/>
                </a:lnTo>
                <a:lnTo>
                  <a:pt x="179" y="267"/>
                </a:lnTo>
                <a:lnTo>
                  <a:pt x="179" y="267"/>
                </a:lnTo>
                <a:close/>
                <a:moveTo>
                  <a:pt x="227" y="267"/>
                </a:moveTo>
                <a:lnTo>
                  <a:pt x="227" y="259"/>
                </a:lnTo>
                <a:lnTo>
                  <a:pt x="243" y="259"/>
                </a:lnTo>
                <a:lnTo>
                  <a:pt x="243" y="267"/>
                </a:lnTo>
                <a:lnTo>
                  <a:pt x="227" y="267"/>
                </a:lnTo>
                <a:lnTo>
                  <a:pt x="227" y="267"/>
                </a:lnTo>
                <a:close/>
                <a:moveTo>
                  <a:pt x="274" y="267"/>
                </a:moveTo>
                <a:lnTo>
                  <a:pt x="274" y="259"/>
                </a:lnTo>
                <a:lnTo>
                  <a:pt x="290" y="259"/>
                </a:lnTo>
                <a:lnTo>
                  <a:pt x="290" y="267"/>
                </a:lnTo>
                <a:lnTo>
                  <a:pt x="274" y="267"/>
                </a:lnTo>
                <a:lnTo>
                  <a:pt x="274" y="267"/>
                </a:lnTo>
                <a:close/>
                <a:moveTo>
                  <a:pt x="321" y="267"/>
                </a:moveTo>
                <a:lnTo>
                  <a:pt x="321" y="259"/>
                </a:lnTo>
                <a:lnTo>
                  <a:pt x="337" y="259"/>
                </a:lnTo>
                <a:lnTo>
                  <a:pt x="337" y="267"/>
                </a:lnTo>
                <a:lnTo>
                  <a:pt x="321" y="267"/>
                </a:lnTo>
                <a:lnTo>
                  <a:pt x="321" y="267"/>
                </a:lnTo>
                <a:close/>
                <a:moveTo>
                  <a:pt x="369" y="267"/>
                </a:moveTo>
                <a:lnTo>
                  <a:pt x="369" y="259"/>
                </a:lnTo>
                <a:lnTo>
                  <a:pt x="384" y="259"/>
                </a:lnTo>
                <a:lnTo>
                  <a:pt x="384" y="267"/>
                </a:lnTo>
                <a:lnTo>
                  <a:pt x="369" y="267"/>
                </a:lnTo>
                <a:lnTo>
                  <a:pt x="369" y="267"/>
                </a:lnTo>
                <a:close/>
                <a:moveTo>
                  <a:pt x="416" y="267"/>
                </a:moveTo>
                <a:lnTo>
                  <a:pt x="416" y="259"/>
                </a:lnTo>
                <a:lnTo>
                  <a:pt x="432" y="259"/>
                </a:lnTo>
                <a:lnTo>
                  <a:pt x="432" y="267"/>
                </a:lnTo>
                <a:lnTo>
                  <a:pt x="416" y="267"/>
                </a:lnTo>
                <a:lnTo>
                  <a:pt x="416" y="267"/>
                </a:lnTo>
                <a:close/>
                <a:moveTo>
                  <a:pt x="454" y="251"/>
                </a:moveTo>
                <a:lnTo>
                  <a:pt x="447" y="251"/>
                </a:lnTo>
                <a:lnTo>
                  <a:pt x="447" y="235"/>
                </a:lnTo>
                <a:lnTo>
                  <a:pt x="454" y="235"/>
                </a:lnTo>
                <a:lnTo>
                  <a:pt x="454" y="251"/>
                </a:lnTo>
                <a:lnTo>
                  <a:pt x="454" y="251"/>
                </a:lnTo>
                <a:close/>
                <a:moveTo>
                  <a:pt x="454" y="204"/>
                </a:moveTo>
                <a:lnTo>
                  <a:pt x="447" y="204"/>
                </a:lnTo>
                <a:lnTo>
                  <a:pt x="447" y="188"/>
                </a:lnTo>
                <a:lnTo>
                  <a:pt x="454" y="188"/>
                </a:lnTo>
                <a:lnTo>
                  <a:pt x="454" y="204"/>
                </a:lnTo>
                <a:lnTo>
                  <a:pt x="454" y="204"/>
                </a:lnTo>
                <a:close/>
                <a:moveTo>
                  <a:pt x="454" y="156"/>
                </a:moveTo>
                <a:lnTo>
                  <a:pt x="447" y="156"/>
                </a:lnTo>
                <a:lnTo>
                  <a:pt x="447" y="141"/>
                </a:lnTo>
                <a:lnTo>
                  <a:pt x="454" y="141"/>
                </a:lnTo>
                <a:lnTo>
                  <a:pt x="454" y="156"/>
                </a:lnTo>
                <a:lnTo>
                  <a:pt x="454" y="156"/>
                </a:lnTo>
                <a:close/>
                <a:moveTo>
                  <a:pt x="454" y="109"/>
                </a:moveTo>
                <a:lnTo>
                  <a:pt x="447" y="109"/>
                </a:lnTo>
                <a:lnTo>
                  <a:pt x="447" y="93"/>
                </a:lnTo>
                <a:lnTo>
                  <a:pt x="454" y="93"/>
                </a:lnTo>
                <a:lnTo>
                  <a:pt x="454" y="109"/>
                </a:lnTo>
                <a:lnTo>
                  <a:pt x="454" y="109"/>
                </a:lnTo>
                <a:close/>
                <a:moveTo>
                  <a:pt x="454" y="62"/>
                </a:moveTo>
                <a:lnTo>
                  <a:pt x="447" y="62"/>
                </a:lnTo>
                <a:lnTo>
                  <a:pt x="447" y="47"/>
                </a:lnTo>
                <a:lnTo>
                  <a:pt x="454" y="47"/>
                </a:lnTo>
                <a:lnTo>
                  <a:pt x="454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79">
            <a:extLst>
              <a:ext uri="{FF2B5EF4-FFF2-40B4-BE49-F238E27FC236}">
                <a16:creationId xmlns:a16="http://schemas.microsoft.com/office/drawing/2014/main" id="{A45D6E0B-8C61-4995-A426-AF4C3B57DA70}"/>
              </a:ext>
            </a:extLst>
          </p:cNvPr>
          <p:cNvSpPr>
            <a:spLocks noEditPoints="1"/>
          </p:cNvSpPr>
          <p:nvPr/>
        </p:nvSpPr>
        <p:spPr bwMode="auto">
          <a:xfrm>
            <a:off x="3400871" y="3141663"/>
            <a:ext cx="895350" cy="352425"/>
          </a:xfrm>
          <a:custGeom>
            <a:avLst/>
            <a:gdLst>
              <a:gd name="T0" fmla="*/ 521 w 564"/>
              <a:gd name="T1" fmla="*/ 156 h 222"/>
              <a:gd name="T2" fmla="*/ 515 w 564"/>
              <a:gd name="T3" fmla="*/ 157 h 222"/>
              <a:gd name="T4" fmla="*/ 511 w 564"/>
              <a:gd name="T5" fmla="*/ 160 h 222"/>
              <a:gd name="T6" fmla="*/ 506 w 564"/>
              <a:gd name="T7" fmla="*/ 163 h 222"/>
              <a:gd name="T8" fmla="*/ 502 w 564"/>
              <a:gd name="T9" fmla="*/ 168 h 222"/>
              <a:gd name="T10" fmla="*/ 499 w 564"/>
              <a:gd name="T11" fmla="*/ 174 h 222"/>
              <a:gd name="T12" fmla="*/ 497 w 564"/>
              <a:gd name="T13" fmla="*/ 179 h 222"/>
              <a:gd name="T14" fmla="*/ 496 w 564"/>
              <a:gd name="T15" fmla="*/ 185 h 222"/>
              <a:gd name="T16" fmla="*/ 497 w 564"/>
              <a:gd name="T17" fmla="*/ 192 h 222"/>
              <a:gd name="T18" fmla="*/ 499 w 564"/>
              <a:gd name="T19" fmla="*/ 197 h 222"/>
              <a:gd name="T20" fmla="*/ 502 w 564"/>
              <a:gd name="T21" fmla="*/ 202 h 222"/>
              <a:gd name="T22" fmla="*/ 506 w 564"/>
              <a:gd name="T23" fmla="*/ 206 h 222"/>
              <a:gd name="T24" fmla="*/ 511 w 564"/>
              <a:gd name="T25" fmla="*/ 210 h 222"/>
              <a:gd name="T26" fmla="*/ 516 w 564"/>
              <a:gd name="T27" fmla="*/ 213 h 222"/>
              <a:gd name="T28" fmla="*/ 522 w 564"/>
              <a:gd name="T29" fmla="*/ 214 h 222"/>
              <a:gd name="T30" fmla="*/ 528 w 564"/>
              <a:gd name="T31" fmla="*/ 214 h 222"/>
              <a:gd name="T32" fmla="*/ 534 w 564"/>
              <a:gd name="T33" fmla="*/ 213 h 222"/>
              <a:gd name="T34" fmla="*/ 540 w 564"/>
              <a:gd name="T35" fmla="*/ 212 h 222"/>
              <a:gd name="T36" fmla="*/ 544 w 564"/>
              <a:gd name="T37" fmla="*/ 209 h 222"/>
              <a:gd name="T38" fmla="*/ 549 w 564"/>
              <a:gd name="T39" fmla="*/ 204 h 222"/>
              <a:gd name="T40" fmla="*/ 552 w 564"/>
              <a:gd name="T41" fmla="*/ 200 h 222"/>
              <a:gd name="T42" fmla="*/ 555 w 564"/>
              <a:gd name="T43" fmla="*/ 194 h 222"/>
              <a:gd name="T44" fmla="*/ 556 w 564"/>
              <a:gd name="T45" fmla="*/ 188 h 222"/>
              <a:gd name="T46" fmla="*/ 556 w 564"/>
              <a:gd name="T47" fmla="*/ 182 h 222"/>
              <a:gd name="T48" fmla="*/ 555 w 564"/>
              <a:gd name="T49" fmla="*/ 176 h 222"/>
              <a:gd name="T50" fmla="*/ 552 w 564"/>
              <a:gd name="T51" fmla="*/ 170 h 222"/>
              <a:gd name="T52" fmla="*/ 549 w 564"/>
              <a:gd name="T53" fmla="*/ 166 h 222"/>
              <a:gd name="T54" fmla="*/ 544 w 564"/>
              <a:gd name="T55" fmla="*/ 161 h 222"/>
              <a:gd name="T56" fmla="*/ 539 w 564"/>
              <a:gd name="T57" fmla="*/ 158 h 222"/>
              <a:gd name="T58" fmla="*/ 534 w 564"/>
              <a:gd name="T59" fmla="*/ 157 h 222"/>
              <a:gd name="T60" fmla="*/ 528 w 564"/>
              <a:gd name="T61" fmla="*/ 156 h 222"/>
              <a:gd name="T62" fmla="*/ 489 w 564"/>
              <a:gd name="T63" fmla="*/ 176 h 222"/>
              <a:gd name="T64" fmla="*/ 493 w 564"/>
              <a:gd name="T65" fmla="*/ 169 h 222"/>
              <a:gd name="T66" fmla="*/ 496 w 564"/>
              <a:gd name="T67" fmla="*/ 162 h 222"/>
              <a:gd name="T68" fmla="*/ 502 w 564"/>
              <a:gd name="T69" fmla="*/ 157 h 222"/>
              <a:gd name="T70" fmla="*/ 507 w 564"/>
              <a:gd name="T71" fmla="*/ 152 h 222"/>
              <a:gd name="T72" fmla="*/ 514 w 564"/>
              <a:gd name="T73" fmla="*/ 149 h 222"/>
              <a:gd name="T74" fmla="*/ 522 w 564"/>
              <a:gd name="T75" fmla="*/ 148 h 222"/>
              <a:gd name="T76" fmla="*/ 530 w 564"/>
              <a:gd name="T77" fmla="*/ 148 h 222"/>
              <a:gd name="T78" fmla="*/ 538 w 564"/>
              <a:gd name="T79" fmla="*/ 149 h 222"/>
              <a:gd name="T80" fmla="*/ 544 w 564"/>
              <a:gd name="T81" fmla="*/ 152 h 222"/>
              <a:gd name="T82" fmla="*/ 550 w 564"/>
              <a:gd name="T83" fmla="*/ 156 h 222"/>
              <a:gd name="T84" fmla="*/ 556 w 564"/>
              <a:gd name="T85" fmla="*/ 161 h 222"/>
              <a:gd name="T86" fmla="*/ 559 w 564"/>
              <a:gd name="T87" fmla="*/ 168 h 222"/>
              <a:gd name="T88" fmla="*/ 562 w 564"/>
              <a:gd name="T89" fmla="*/ 175 h 222"/>
              <a:gd name="T90" fmla="*/ 564 w 564"/>
              <a:gd name="T91" fmla="*/ 183 h 222"/>
              <a:gd name="T92" fmla="*/ 564 w 564"/>
              <a:gd name="T93" fmla="*/ 191 h 222"/>
              <a:gd name="T94" fmla="*/ 561 w 564"/>
              <a:gd name="T95" fmla="*/ 197 h 222"/>
              <a:gd name="T96" fmla="*/ 558 w 564"/>
              <a:gd name="T97" fmla="*/ 204 h 222"/>
              <a:gd name="T98" fmla="*/ 553 w 564"/>
              <a:gd name="T99" fmla="*/ 211 h 222"/>
              <a:gd name="T100" fmla="*/ 548 w 564"/>
              <a:gd name="T101" fmla="*/ 215 h 222"/>
              <a:gd name="T102" fmla="*/ 542 w 564"/>
              <a:gd name="T103" fmla="*/ 219 h 222"/>
              <a:gd name="T104" fmla="*/ 534 w 564"/>
              <a:gd name="T105" fmla="*/ 222 h 222"/>
              <a:gd name="T106" fmla="*/ 526 w 564"/>
              <a:gd name="T107" fmla="*/ 222 h 222"/>
              <a:gd name="T108" fmla="*/ 519 w 564"/>
              <a:gd name="T109" fmla="*/ 222 h 222"/>
              <a:gd name="T110" fmla="*/ 512 w 564"/>
              <a:gd name="T111" fmla="*/ 220 h 222"/>
              <a:gd name="T112" fmla="*/ 505 w 564"/>
              <a:gd name="T113" fmla="*/ 216 h 222"/>
              <a:gd name="T114" fmla="*/ 499 w 564"/>
              <a:gd name="T115" fmla="*/ 211 h 222"/>
              <a:gd name="T116" fmla="*/ 495 w 564"/>
              <a:gd name="T117" fmla="*/ 205 h 222"/>
              <a:gd name="T118" fmla="*/ 491 w 564"/>
              <a:gd name="T119" fmla="*/ 198 h 222"/>
              <a:gd name="T120" fmla="*/ 489 w 564"/>
              <a:gd name="T121" fmla="*/ 192 h 222"/>
              <a:gd name="T122" fmla="*/ 353 w 564"/>
              <a:gd name="T123" fmla="*/ 182 h 222"/>
              <a:gd name="T124" fmla="*/ 70 w 564"/>
              <a:gd name="T125" fmla="*/ 188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4" h="222">
                <a:moveTo>
                  <a:pt x="7" y="16"/>
                </a:moveTo>
                <a:lnTo>
                  <a:pt x="0" y="16"/>
                </a:lnTo>
                <a:lnTo>
                  <a:pt x="0" y="0"/>
                </a:lnTo>
                <a:lnTo>
                  <a:pt x="7" y="0"/>
                </a:lnTo>
                <a:lnTo>
                  <a:pt x="7" y="16"/>
                </a:lnTo>
                <a:lnTo>
                  <a:pt x="7" y="16"/>
                </a:lnTo>
                <a:close/>
                <a:moveTo>
                  <a:pt x="526" y="156"/>
                </a:moveTo>
                <a:lnTo>
                  <a:pt x="526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19" y="156"/>
                </a:lnTo>
                <a:lnTo>
                  <a:pt x="519" y="156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9"/>
                </a:lnTo>
                <a:lnTo>
                  <a:pt x="513" y="159"/>
                </a:lnTo>
                <a:lnTo>
                  <a:pt x="513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7" y="161"/>
                </a:lnTo>
                <a:lnTo>
                  <a:pt x="507" y="161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2" y="167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4"/>
                </a:lnTo>
                <a:lnTo>
                  <a:pt x="499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3"/>
                </a:lnTo>
                <a:lnTo>
                  <a:pt x="497" y="183"/>
                </a:lnTo>
                <a:lnTo>
                  <a:pt x="497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7"/>
                </a:lnTo>
                <a:lnTo>
                  <a:pt x="496" y="187"/>
                </a:lnTo>
                <a:lnTo>
                  <a:pt x="496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9" y="196"/>
                </a:lnTo>
                <a:lnTo>
                  <a:pt x="499" y="196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500" y="198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4"/>
                </a:lnTo>
                <a:lnTo>
                  <a:pt x="503" y="204"/>
                </a:lnTo>
                <a:lnTo>
                  <a:pt x="503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5"/>
                </a:lnTo>
                <a:lnTo>
                  <a:pt x="504" y="205"/>
                </a:lnTo>
                <a:lnTo>
                  <a:pt x="504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9"/>
                </a:lnTo>
                <a:lnTo>
                  <a:pt x="507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9" y="209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1"/>
                </a:lnTo>
                <a:lnTo>
                  <a:pt x="511" y="211"/>
                </a:lnTo>
                <a:lnTo>
                  <a:pt x="511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3"/>
                </a:lnTo>
                <a:lnTo>
                  <a:pt x="515" y="213"/>
                </a:lnTo>
                <a:lnTo>
                  <a:pt x="515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4"/>
                </a:lnTo>
                <a:lnTo>
                  <a:pt x="519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40" y="212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7" y="207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8" y="206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6" y="192"/>
                </a:lnTo>
                <a:lnTo>
                  <a:pt x="556" y="192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8"/>
                </a:lnTo>
                <a:lnTo>
                  <a:pt x="556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3" y="175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8"/>
                </a:lnTo>
                <a:lnTo>
                  <a:pt x="551" y="168"/>
                </a:lnTo>
                <a:lnTo>
                  <a:pt x="551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49" y="167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4" y="162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close/>
                <a:moveTo>
                  <a:pt x="489" y="182"/>
                </a:move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69"/>
                </a:lnTo>
                <a:lnTo>
                  <a:pt x="491" y="169"/>
                </a:lnTo>
                <a:lnTo>
                  <a:pt x="491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7"/>
                </a:lnTo>
                <a:lnTo>
                  <a:pt x="493" y="167"/>
                </a:lnTo>
                <a:lnTo>
                  <a:pt x="493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6" y="163"/>
                </a:lnTo>
                <a:lnTo>
                  <a:pt x="496" y="163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0"/>
                </a:lnTo>
                <a:lnTo>
                  <a:pt x="497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59"/>
                </a:lnTo>
                <a:lnTo>
                  <a:pt x="498" y="159"/>
                </a:lnTo>
                <a:lnTo>
                  <a:pt x="498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8"/>
                </a:lnTo>
                <a:lnTo>
                  <a:pt x="499" y="158"/>
                </a:lnTo>
                <a:lnTo>
                  <a:pt x="499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7"/>
                </a:lnTo>
                <a:lnTo>
                  <a:pt x="500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6"/>
                </a:lnTo>
                <a:lnTo>
                  <a:pt x="502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5" y="154"/>
                </a:lnTo>
                <a:lnTo>
                  <a:pt x="505" y="154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1"/>
                </a:lnTo>
                <a:lnTo>
                  <a:pt x="508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0"/>
                </a:lnTo>
                <a:lnTo>
                  <a:pt x="511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4" y="150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8"/>
                </a:lnTo>
                <a:lnTo>
                  <a:pt x="517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9" y="149"/>
                </a:lnTo>
                <a:lnTo>
                  <a:pt x="539" y="149"/>
                </a:lnTo>
                <a:lnTo>
                  <a:pt x="539" y="150"/>
                </a:lnTo>
                <a:lnTo>
                  <a:pt x="539" y="150"/>
                </a:lnTo>
                <a:lnTo>
                  <a:pt x="539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3"/>
                </a:lnTo>
                <a:lnTo>
                  <a:pt x="546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8" y="153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6"/>
                </a:lnTo>
                <a:lnTo>
                  <a:pt x="549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2"/>
                </a:lnTo>
                <a:lnTo>
                  <a:pt x="556" y="162"/>
                </a:lnTo>
                <a:lnTo>
                  <a:pt x="556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8" y="163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6"/>
                </a:lnTo>
                <a:lnTo>
                  <a:pt x="558" y="166"/>
                </a:lnTo>
                <a:lnTo>
                  <a:pt x="558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70"/>
                </a:lnTo>
                <a:lnTo>
                  <a:pt x="560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2" y="173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7"/>
                </a:lnTo>
                <a:lnTo>
                  <a:pt x="562" y="177"/>
                </a:lnTo>
                <a:lnTo>
                  <a:pt x="562" y="177"/>
                </a:lnTo>
                <a:lnTo>
                  <a:pt x="564" y="177"/>
                </a:lnTo>
                <a:lnTo>
                  <a:pt x="564" y="177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3"/>
                </a:lnTo>
                <a:lnTo>
                  <a:pt x="564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200"/>
                </a:lnTo>
                <a:lnTo>
                  <a:pt x="561" y="200"/>
                </a:lnTo>
                <a:lnTo>
                  <a:pt x="561" y="200"/>
                </a:lnTo>
                <a:lnTo>
                  <a:pt x="560" y="200"/>
                </a:lnTo>
                <a:lnTo>
                  <a:pt x="560" y="200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59" y="202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4"/>
                </a:lnTo>
                <a:lnTo>
                  <a:pt x="559" y="204"/>
                </a:lnTo>
                <a:lnTo>
                  <a:pt x="559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7"/>
                </a:lnTo>
                <a:lnTo>
                  <a:pt x="557" y="207"/>
                </a:lnTo>
                <a:lnTo>
                  <a:pt x="557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5" y="209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0" y="213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49" y="214"/>
                </a:lnTo>
                <a:lnTo>
                  <a:pt x="549" y="214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6" y="216"/>
                </a:lnTo>
                <a:lnTo>
                  <a:pt x="546" y="216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1"/>
                </a:lnTo>
                <a:lnTo>
                  <a:pt x="539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7" y="222"/>
                </a:lnTo>
                <a:lnTo>
                  <a:pt x="517" y="222"/>
                </a:lnTo>
                <a:lnTo>
                  <a:pt x="517" y="221"/>
                </a:lnTo>
                <a:lnTo>
                  <a:pt x="517" y="221"/>
                </a:lnTo>
                <a:lnTo>
                  <a:pt x="517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1" y="220"/>
                </a:lnTo>
                <a:lnTo>
                  <a:pt x="511" y="220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8" y="219"/>
                </a:lnTo>
                <a:lnTo>
                  <a:pt x="508" y="219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6" y="218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5"/>
                </a:lnTo>
                <a:lnTo>
                  <a:pt x="505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2" y="214"/>
                </a:lnTo>
                <a:lnTo>
                  <a:pt x="502" y="214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0" y="213"/>
                </a:lnTo>
                <a:lnTo>
                  <a:pt x="500" y="213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7" y="210"/>
                </a:lnTo>
                <a:lnTo>
                  <a:pt x="497" y="210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6"/>
                </a:lnTo>
                <a:lnTo>
                  <a:pt x="496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4" y="205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3"/>
                </a:lnTo>
                <a:lnTo>
                  <a:pt x="494" y="203"/>
                </a:lnTo>
                <a:lnTo>
                  <a:pt x="494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1"/>
                </a:lnTo>
                <a:lnTo>
                  <a:pt x="493" y="201"/>
                </a:lnTo>
                <a:lnTo>
                  <a:pt x="493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8"/>
                </a:lnTo>
                <a:lnTo>
                  <a:pt x="478" y="188"/>
                </a:lnTo>
                <a:lnTo>
                  <a:pt x="478" y="182"/>
                </a:lnTo>
                <a:lnTo>
                  <a:pt x="489" y="182"/>
                </a:lnTo>
                <a:lnTo>
                  <a:pt x="489" y="182"/>
                </a:lnTo>
                <a:close/>
                <a:moveTo>
                  <a:pt x="446" y="182"/>
                </a:moveTo>
                <a:lnTo>
                  <a:pt x="446" y="188"/>
                </a:lnTo>
                <a:lnTo>
                  <a:pt x="431" y="188"/>
                </a:lnTo>
                <a:lnTo>
                  <a:pt x="431" y="182"/>
                </a:lnTo>
                <a:lnTo>
                  <a:pt x="446" y="182"/>
                </a:lnTo>
                <a:lnTo>
                  <a:pt x="446" y="182"/>
                </a:lnTo>
                <a:close/>
                <a:moveTo>
                  <a:pt x="399" y="182"/>
                </a:moveTo>
                <a:lnTo>
                  <a:pt x="399" y="188"/>
                </a:lnTo>
                <a:lnTo>
                  <a:pt x="385" y="188"/>
                </a:lnTo>
                <a:lnTo>
                  <a:pt x="385" y="182"/>
                </a:lnTo>
                <a:lnTo>
                  <a:pt x="399" y="182"/>
                </a:lnTo>
                <a:lnTo>
                  <a:pt x="399" y="182"/>
                </a:lnTo>
                <a:close/>
                <a:moveTo>
                  <a:pt x="353" y="182"/>
                </a:moveTo>
                <a:lnTo>
                  <a:pt x="353" y="188"/>
                </a:lnTo>
                <a:lnTo>
                  <a:pt x="337" y="188"/>
                </a:lnTo>
                <a:lnTo>
                  <a:pt x="337" y="182"/>
                </a:lnTo>
                <a:lnTo>
                  <a:pt x="353" y="182"/>
                </a:lnTo>
                <a:lnTo>
                  <a:pt x="353" y="182"/>
                </a:lnTo>
                <a:close/>
                <a:moveTo>
                  <a:pt x="306" y="182"/>
                </a:moveTo>
                <a:lnTo>
                  <a:pt x="306" y="188"/>
                </a:lnTo>
                <a:lnTo>
                  <a:pt x="290" y="188"/>
                </a:lnTo>
                <a:lnTo>
                  <a:pt x="290" y="182"/>
                </a:lnTo>
                <a:lnTo>
                  <a:pt x="306" y="182"/>
                </a:lnTo>
                <a:lnTo>
                  <a:pt x="306" y="182"/>
                </a:lnTo>
                <a:close/>
                <a:moveTo>
                  <a:pt x="258" y="182"/>
                </a:moveTo>
                <a:lnTo>
                  <a:pt x="258" y="188"/>
                </a:lnTo>
                <a:lnTo>
                  <a:pt x="243" y="188"/>
                </a:lnTo>
                <a:lnTo>
                  <a:pt x="243" y="182"/>
                </a:lnTo>
                <a:lnTo>
                  <a:pt x="258" y="182"/>
                </a:lnTo>
                <a:lnTo>
                  <a:pt x="258" y="182"/>
                </a:lnTo>
                <a:close/>
                <a:moveTo>
                  <a:pt x="211" y="182"/>
                </a:moveTo>
                <a:lnTo>
                  <a:pt x="211" y="188"/>
                </a:lnTo>
                <a:lnTo>
                  <a:pt x="195" y="188"/>
                </a:lnTo>
                <a:lnTo>
                  <a:pt x="195" y="182"/>
                </a:lnTo>
                <a:lnTo>
                  <a:pt x="211" y="182"/>
                </a:lnTo>
                <a:lnTo>
                  <a:pt x="211" y="182"/>
                </a:lnTo>
                <a:close/>
                <a:moveTo>
                  <a:pt x="164" y="182"/>
                </a:moveTo>
                <a:lnTo>
                  <a:pt x="164" y="188"/>
                </a:lnTo>
                <a:lnTo>
                  <a:pt x="148" y="188"/>
                </a:lnTo>
                <a:lnTo>
                  <a:pt x="148" y="182"/>
                </a:lnTo>
                <a:lnTo>
                  <a:pt x="164" y="182"/>
                </a:lnTo>
                <a:lnTo>
                  <a:pt x="164" y="182"/>
                </a:lnTo>
                <a:close/>
                <a:moveTo>
                  <a:pt x="117" y="182"/>
                </a:moveTo>
                <a:lnTo>
                  <a:pt x="117" y="188"/>
                </a:lnTo>
                <a:lnTo>
                  <a:pt x="101" y="188"/>
                </a:lnTo>
                <a:lnTo>
                  <a:pt x="101" y="182"/>
                </a:lnTo>
                <a:lnTo>
                  <a:pt x="117" y="182"/>
                </a:lnTo>
                <a:lnTo>
                  <a:pt x="117" y="182"/>
                </a:lnTo>
                <a:close/>
                <a:moveTo>
                  <a:pt x="70" y="182"/>
                </a:moveTo>
                <a:lnTo>
                  <a:pt x="70" y="188"/>
                </a:lnTo>
                <a:lnTo>
                  <a:pt x="55" y="188"/>
                </a:lnTo>
                <a:lnTo>
                  <a:pt x="55" y="182"/>
                </a:lnTo>
                <a:lnTo>
                  <a:pt x="70" y="182"/>
                </a:lnTo>
                <a:lnTo>
                  <a:pt x="70" y="182"/>
                </a:lnTo>
                <a:close/>
                <a:moveTo>
                  <a:pt x="23" y="182"/>
                </a:moveTo>
                <a:lnTo>
                  <a:pt x="23" y="188"/>
                </a:lnTo>
                <a:lnTo>
                  <a:pt x="7" y="188"/>
                </a:lnTo>
                <a:lnTo>
                  <a:pt x="7" y="182"/>
                </a:lnTo>
                <a:lnTo>
                  <a:pt x="23" y="182"/>
                </a:lnTo>
                <a:lnTo>
                  <a:pt x="23" y="182"/>
                </a:lnTo>
                <a:close/>
                <a:moveTo>
                  <a:pt x="7" y="158"/>
                </a:moveTo>
                <a:lnTo>
                  <a:pt x="0" y="158"/>
                </a:lnTo>
                <a:lnTo>
                  <a:pt x="0" y="142"/>
                </a:lnTo>
                <a:lnTo>
                  <a:pt x="7" y="142"/>
                </a:lnTo>
                <a:lnTo>
                  <a:pt x="7" y="158"/>
                </a:lnTo>
                <a:lnTo>
                  <a:pt x="7" y="158"/>
                </a:lnTo>
                <a:close/>
                <a:moveTo>
                  <a:pt x="7" y="111"/>
                </a:moveTo>
                <a:lnTo>
                  <a:pt x="0" y="111"/>
                </a:lnTo>
                <a:lnTo>
                  <a:pt x="0" y="95"/>
                </a:lnTo>
                <a:lnTo>
                  <a:pt x="7" y="95"/>
                </a:lnTo>
                <a:lnTo>
                  <a:pt x="7" y="111"/>
                </a:lnTo>
                <a:lnTo>
                  <a:pt x="7" y="111"/>
                </a:lnTo>
                <a:close/>
                <a:moveTo>
                  <a:pt x="7" y="63"/>
                </a:moveTo>
                <a:lnTo>
                  <a:pt x="0" y="63"/>
                </a:lnTo>
                <a:lnTo>
                  <a:pt x="0" y="47"/>
                </a:lnTo>
                <a:lnTo>
                  <a:pt x="7" y="47"/>
                </a:lnTo>
                <a:lnTo>
                  <a:pt x="7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0">
            <a:extLst>
              <a:ext uri="{FF2B5EF4-FFF2-40B4-BE49-F238E27FC236}">
                <a16:creationId xmlns:a16="http://schemas.microsoft.com/office/drawing/2014/main" id="{EC7D11F4-EA51-4713-A55E-6B14594DDC56}"/>
              </a:ext>
            </a:extLst>
          </p:cNvPr>
          <p:cNvSpPr>
            <a:spLocks noEditPoints="1"/>
          </p:cNvSpPr>
          <p:nvPr/>
        </p:nvSpPr>
        <p:spPr bwMode="auto">
          <a:xfrm>
            <a:off x="3480246" y="4173538"/>
            <a:ext cx="815975" cy="120650"/>
          </a:xfrm>
          <a:custGeom>
            <a:avLst/>
            <a:gdLst>
              <a:gd name="T0" fmla="*/ 471 w 514"/>
              <a:gd name="T1" fmla="*/ 9 h 76"/>
              <a:gd name="T2" fmla="*/ 465 w 514"/>
              <a:gd name="T3" fmla="*/ 10 h 76"/>
              <a:gd name="T4" fmla="*/ 461 w 514"/>
              <a:gd name="T5" fmla="*/ 12 h 76"/>
              <a:gd name="T6" fmla="*/ 456 w 514"/>
              <a:gd name="T7" fmla="*/ 17 h 76"/>
              <a:gd name="T8" fmla="*/ 452 w 514"/>
              <a:gd name="T9" fmla="*/ 21 h 76"/>
              <a:gd name="T10" fmla="*/ 449 w 514"/>
              <a:gd name="T11" fmla="*/ 26 h 76"/>
              <a:gd name="T12" fmla="*/ 447 w 514"/>
              <a:gd name="T13" fmla="*/ 32 h 76"/>
              <a:gd name="T14" fmla="*/ 446 w 514"/>
              <a:gd name="T15" fmla="*/ 38 h 76"/>
              <a:gd name="T16" fmla="*/ 447 w 514"/>
              <a:gd name="T17" fmla="*/ 44 h 76"/>
              <a:gd name="T18" fmla="*/ 449 w 514"/>
              <a:gd name="T19" fmla="*/ 50 h 76"/>
              <a:gd name="T20" fmla="*/ 452 w 514"/>
              <a:gd name="T21" fmla="*/ 55 h 76"/>
              <a:gd name="T22" fmla="*/ 456 w 514"/>
              <a:gd name="T23" fmla="*/ 60 h 76"/>
              <a:gd name="T24" fmla="*/ 461 w 514"/>
              <a:gd name="T25" fmla="*/ 63 h 76"/>
              <a:gd name="T26" fmla="*/ 466 w 514"/>
              <a:gd name="T27" fmla="*/ 65 h 76"/>
              <a:gd name="T28" fmla="*/ 472 w 514"/>
              <a:gd name="T29" fmla="*/ 68 h 76"/>
              <a:gd name="T30" fmla="*/ 478 w 514"/>
              <a:gd name="T31" fmla="*/ 68 h 76"/>
              <a:gd name="T32" fmla="*/ 484 w 514"/>
              <a:gd name="T33" fmla="*/ 66 h 76"/>
              <a:gd name="T34" fmla="*/ 490 w 514"/>
              <a:gd name="T35" fmla="*/ 64 h 76"/>
              <a:gd name="T36" fmla="*/ 494 w 514"/>
              <a:gd name="T37" fmla="*/ 61 h 76"/>
              <a:gd name="T38" fmla="*/ 499 w 514"/>
              <a:gd name="T39" fmla="*/ 57 h 76"/>
              <a:gd name="T40" fmla="*/ 502 w 514"/>
              <a:gd name="T41" fmla="*/ 52 h 76"/>
              <a:gd name="T42" fmla="*/ 505 w 514"/>
              <a:gd name="T43" fmla="*/ 47 h 76"/>
              <a:gd name="T44" fmla="*/ 506 w 514"/>
              <a:gd name="T45" fmla="*/ 41 h 76"/>
              <a:gd name="T46" fmla="*/ 506 w 514"/>
              <a:gd name="T47" fmla="*/ 35 h 76"/>
              <a:gd name="T48" fmla="*/ 505 w 514"/>
              <a:gd name="T49" fmla="*/ 28 h 76"/>
              <a:gd name="T50" fmla="*/ 502 w 514"/>
              <a:gd name="T51" fmla="*/ 24 h 76"/>
              <a:gd name="T52" fmla="*/ 499 w 514"/>
              <a:gd name="T53" fmla="*/ 18 h 76"/>
              <a:gd name="T54" fmla="*/ 494 w 514"/>
              <a:gd name="T55" fmla="*/ 15 h 76"/>
              <a:gd name="T56" fmla="*/ 489 w 514"/>
              <a:gd name="T57" fmla="*/ 11 h 76"/>
              <a:gd name="T58" fmla="*/ 484 w 514"/>
              <a:gd name="T59" fmla="*/ 9 h 76"/>
              <a:gd name="T60" fmla="*/ 478 w 514"/>
              <a:gd name="T61" fmla="*/ 8 h 76"/>
              <a:gd name="T62" fmla="*/ 439 w 514"/>
              <a:gd name="T63" fmla="*/ 28 h 76"/>
              <a:gd name="T64" fmla="*/ 443 w 514"/>
              <a:gd name="T65" fmla="*/ 21 h 76"/>
              <a:gd name="T66" fmla="*/ 446 w 514"/>
              <a:gd name="T67" fmla="*/ 15 h 76"/>
              <a:gd name="T68" fmla="*/ 452 w 514"/>
              <a:gd name="T69" fmla="*/ 10 h 76"/>
              <a:gd name="T70" fmla="*/ 457 w 514"/>
              <a:gd name="T71" fmla="*/ 6 h 76"/>
              <a:gd name="T72" fmla="*/ 464 w 514"/>
              <a:gd name="T73" fmla="*/ 2 h 76"/>
              <a:gd name="T74" fmla="*/ 472 w 514"/>
              <a:gd name="T75" fmla="*/ 0 h 76"/>
              <a:gd name="T76" fmla="*/ 480 w 514"/>
              <a:gd name="T77" fmla="*/ 0 h 76"/>
              <a:gd name="T78" fmla="*/ 488 w 514"/>
              <a:gd name="T79" fmla="*/ 2 h 76"/>
              <a:gd name="T80" fmla="*/ 494 w 514"/>
              <a:gd name="T81" fmla="*/ 5 h 76"/>
              <a:gd name="T82" fmla="*/ 500 w 514"/>
              <a:gd name="T83" fmla="*/ 9 h 76"/>
              <a:gd name="T84" fmla="*/ 506 w 514"/>
              <a:gd name="T85" fmla="*/ 15 h 76"/>
              <a:gd name="T86" fmla="*/ 509 w 514"/>
              <a:gd name="T87" fmla="*/ 20 h 76"/>
              <a:gd name="T88" fmla="*/ 512 w 514"/>
              <a:gd name="T89" fmla="*/ 27 h 76"/>
              <a:gd name="T90" fmla="*/ 514 w 514"/>
              <a:gd name="T91" fmla="*/ 35 h 76"/>
              <a:gd name="T92" fmla="*/ 514 w 514"/>
              <a:gd name="T93" fmla="*/ 43 h 76"/>
              <a:gd name="T94" fmla="*/ 511 w 514"/>
              <a:gd name="T95" fmla="*/ 51 h 76"/>
              <a:gd name="T96" fmla="*/ 508 w 514"/>
              <a:gd name="T97" fmla="*/ 57 h 76"/>
              <a:gd name="T98" fmla="*/ 503 w 514"/>
              <a:gd name="T99" fmla="*/ 63 h 76"/>
              <a:gd name="T100" fmla="*/ 498 w 514"/>
              <a:gd name="T101" fmla="*/ 69 h 76"/>
              <a:gd name="T102" fmla="*/ 492 w 514"/>
              <a:gd name="T103" fmla="*/ 72 h 76"/>
              <a:gd name="T104" fmla="*/ 484 w 514"/>
              <a:gd name="T105" fmla="*/ 74 h 76"/>
              <a:gd name="T106" fmla="*/ 476 w 514"/>
              <a:gd name="T107" fmla="*/ 76 h 76"/>
              <a:gd name="T108" fmla="*/ 469 w 514"/>
              <a:gd name="T109" fmla="*/ 74 h 76"/>
              <a:gd name="T110" fmla="*/ 462 w 514"/>
              <a:gd name="T111" fmla="*/ 72 h 76"/>
              <a:gd name="T112" fmla="*/ 455 w 514"/>
              <a:gd name="T113" fmla="*/ 69 h 76"/>
              <a:gd name="T114" fmla="*/ 449 w 514"/>
              <a:gd name="T115" fmla="*/ 64 h 76"/>
              <a:gd name="T116" fmla="*/ 445 w 514"/>
              <a:gd name="T117" fmla="*/ 59 h 76"/>
              <a:gd name="T118" fmla="*/ 441 w 514"/>
              <a:gd name="T119" fmla="*/ 52 h 76"/>
              <a:gd name="T120" fmla="*/ 439 w 514"/>
              <a:gd name="T121" fmla="*/ 44 h 76"/>
              <a:gd name="T122" fmla="*/ 299 w 514"/>
              <a:gd name="T123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14" h="76">
                <a:moveTo>
                  <a:pt x="16" y="34"/>
                </a:moveTo>
                <a:lnTo>
                  <a:pt x="16" y="42"/>
                </a:lnTo>
                <a:lnTo>
                  <a:pt x="0" y="42"/>
                </a:lnTo>
                <a:lnTo>
                  <a:pt x="0" y="34"/>
                </a:lnTo>
                <a:lnTo>
                  <a:pt x="16" y="34"/>
                </a:lnTo>
                <a:lnTo>
                  <a:pt x="16" y="34"/>
                </a:lnTo>
                <a:close/>
                <a:moveTo>
                  <a:pt x="476" y="8"/>
                </a:moveTo>
                <a:lnTo>
                  <a:pt x="476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59" y="12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6"/>
                </a:lnTo>
                <a:lnTo>
                  <a:pt x="457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9"/>
                </a:lnTo>
                <a:lnTo>
                  <a:pt x="454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49" y="24"/>
                </a:lnTo>
                <a:lnTo>
                  <a:pt x="449" y="24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8" y="26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7" y="29"/>
                </a:lnTo>
                <a:lnTo>
                  <a:pt x="447" y="29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6"/>
                </a:lnTo>
                <a:lnTo>
                  <a:pt x="447" y="46"/>
                </a:lnTo>
                <a:lnTo>
                  <a:pt x="447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2"/>
                </a:lnTo>
                <a:lnTo>
                  <a:pt x="449" y="52"/>
                </a:lnTo>
                <a:lnTo>
                  <a:pt x="449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4" y="56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5" y="57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7" y="60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3"/>
                </a:lnTo>
                <a:lnTo>
                  <a:pt x="459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4" y="64"/>
                </a:lnTo>
                <a:lnTo>
                  <a:pt x="464" y="64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8"/>
                </a:lnTo>
                <a:lnTo>
                  <a:pt x="471" y="68"/>
                </a:lnTo>
                <a:lnTo>
                  <a:pt x="471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9" y="65"/>
                </a:lnTo>
                <a:lnTo>
                  <a:pt x="489" y="65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1" y="64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4" y="62"/>
                </a:lnTo>
                <a:lnTo>
                  <a:pt x="494" y="62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59"/>
                </a:lnTo>
                <a:lnTo>
                  <a:pt x="497" y="59"/>
                </a:lnTo>
                <a:lnTo>
                  <a:pt x="497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1"/>
                </a:lnTo>
                <a:lnTo>
                  <a:pt x="502" y="51"/>
                </a:lnTo>
                <a:lnTo>
                  <a:pt x="502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5" y="48"/>
                </a:lnTo>
                <a:lnTo>
                  <a:pt x="505" y="48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5" y="32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7"/>
                </a:lnTo>
                <a:lnTo>
                  <a:pt x="505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5"/>
                </a:lnTo>
                <a:lnTo>
                  <a:pt x="503" y="25"/>
                </a:lnTo>
                <a:lnTo>
                  <a:pt x="503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3"/>
                </a:lnTo>
                <a:lnTo>
                  <a:pt x="502" y="23"/>
                </a:lnTo>
                <a:lnTo>
                  <a:pt x="502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0" y="21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19"/>
                </a:lnTo>
                <a:lnTo>
                  <a:pt x="500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5"/>
                </a:lnTo>
                <a:lnTo>
                  <a:pt x="496" y="15"/>
                </a:lnTo>
                <a:lnTo>
                  <a:pt x="496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2" y="14"/>
                </a:lnTo>
                <a:lnTo>
                  <a:pt x="492" y="14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9"/>
                </a:lnTo>
                <a:lnTo>
                  <a:pt x="485" y="9"/>
                </a:lnTo>
                <a:lnTo>
                  <a:pt x="485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8"/>
                </a:lnTo>
                <a:lnTo>
                  <a:pt x="481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close/>
                <a:moveTo>
                  <a:pt x="439" y="34"/>
                </a:moveTo>
                <a:lnTo>
                  <a:pt x="439" y="34"/>
                </a:lnTo>
                <a:lnTo>
                  <a:pt x="439" y="34"/>
                </a:lnTo>
                <a:lnTo>
                  <a:pt x="439" y="34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8"/>
                </a:lnTo>
                <a:lnTo>
                  <a:pt x="439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5"/>
                </a:lnTo>
                <a:lnTo>
                  <a:pt x="440" y="25"/>
                </a:lnTo>
                <a:lnTo>
                  <a:pt x="440" y="25"/>
                </a:lnTo>
                <a:lnTo>
                  <a:pt x="441" y="25"/>
                </a:lnTo>
                <a:lnTo>
                  <a:pt x="441" y="25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5" y="18"/>
                </a:lnTo>
                <a:lnTo>
                  <a:pt x="445" y="18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5"/>
                </a:lnTo>
                <a:lnTo>
                  <a:pt x="446" y="15"/>
                </a:lnTo>
                <a:lnTo>
                  <a:pt x="446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8" y="14"/>
                </a:lnTo>
                <a:lnTo>
                  <a:pt x="448" y="14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9" y="12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50" y="11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2" y="10"/>
                </a:lnTo>
                <a:lnTo>
                  <a:pt x="452" y="10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3" y="9"/>
                </a:lnTo>
                <a:lnTo>
                  <a:pt x="453" y="9"/>
                </a:lnTo>
                <a:lnTo>
                  <a:pt x="453" y="9"/>
                </a:lnTo>
                <a:lnTo>
                  <a:pt x="453" y="8"/>
                </a:lnTo>
                <a:lnTo>
                  <a:pt x="453" y="8"/>
                </a:lnTo>
                <a:lnTo>
                  <a:pt x="453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7"/>
                </a:lnTo>
                <a:lnTo>
                  <a:pt x="454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6" y="7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1" y="1"/>
                </a:lnTo>
                <a:lnTo>
                  <a:pt x="471" y="1"/>
                </a:lnTo>
                <a:lnTo>
                  <a:pt x="471" y="0"/>
                </a:lnTo>
                <a:lnTo>
                  <a:pt x="471" y="0"/>
                </a:lnTo>
                <a:lnTo>
                  <a:pt x="471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2" y="0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90" y="2"/>
                </a:lnTo>
                <a:lnTo>
                  <a:pt x="490" y="2"/>
                </a:lnTo>
                <a:lnTo>
                  <a:pt x="490" y="2"/>
                </a:lnTo>
                <a:lnTo>
                  <a:pt x="490" y="3"/>
                </a:lnTo>
                <a:lnTo>
                  <a:pt x="490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7" y="6"/>
                </a:lnTo>
                <a:lnTo>
                  <a:pt x="497" y="6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500" y="8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1" y="9"/>
                </a:lnTo>
                <a:lnTo>
                  <a:pt x="501" y="9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6" y="14"/>
                </a:lnTo>
                <a:lnTo>
                  <a:pt x="506" y="14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7"/>
                </a:lnTo>
                <a:lnTo>
                  <a:pt x="507" y="17"/>
                </a:lnTo>
                <a:lnTo>
                  <a:pt x="507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10" y="20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6"/>
                </a:lnTo>
                <a:lnTo>
                  <a:pt x="511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2" y="45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50"/>
                </a:lnTo>
                <a:lnTo>
                  <a:pt x="512" y="50"/>
                </a:lnTo>
                <a:lnTo>
                  <a:pt x="512" y="50"/>
                </a:lnTo>
                <a:lnTo>
                  <a:pt x="511" y="50"/>
                </a:lnTo>
                <a:lnTo>
                  <a:pt x="511" y="50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5"/>
                </a:lnTo>
                <a:lnTo>
                  <a:pt x="510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7" y="59"/>
                </a:lnTo>
                <a:lnTo>
                  <a:pt x="507" y="59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2"/>
                </a:lnTo>
                <a:lnTo>
                  <a:pt x="506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6"/>
                </a:lnTo>
                <a:lnTo>
                  <a:pt x="501" y="66"/>
                </a:lnTo>
                <a:lnTo>
                  <a:pt x="501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8"/>
                </a:lnTo>
                <a:lnTo>
                  <a:pt x="500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70"/>
                </a:lnTo>
                <a:lnTo>
                  <a:pt x="497" y="70"/>
                </a:lnTo>
                <a:lnTo>
                  <a:pt x="497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0" y="72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2" y="74"/>
                </a:lnTo>
                <a:lnTo>
                  <a:pt x="482" y="74"/>
                </a:lnTo>
                <a:lnTo>
                  <a:pt x="482" y="76"/>
                </a:lnTo>
                <a:lnTo>
                  <a:pt x="482" y="76"/>
                </a:lnTo>
                <a:lnTo>
                  <a:pt x="482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3"/>
                </a:lnTo>
                <a:lnTo>
                  <a:pt x="465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2" y="73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59" y="72"/>
                </a:lnTo>
                <a:lnTo>
                  <a:pt x="459" y="72"/>
                </a:lnTo>
                <a:lnTo>
                  <a:pt x="459" y="71"/>
                </a:lnTo>
                <a:lnTo>
                  <a:pt x="459" y="71"/>
                </a:lnTo>
                <a:lnTo>
                  <a:pt x="459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7" y="71"/>
                </a:lnTo>
                <a:lnTo>
                  <a:pt x="457" y="71"/>
                </a:lnTo>
                <a:lnTo>
                  <a:pt x="457" y="70"/>
                </a:lnTo>
                <a:lnTo>
                  <a:pt x="457" y="70"/>
                </a:lnTo>
                <a:lnTo>
                  <a:pt x="457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6"/>
                </a:lnTo>
                <a:lnTo>
                  <a:pt x="453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1"/>
                </a:lnTo>
                <a:lnTo>
                  <a:pt x="447" y="61"/>
                </a:lnTo>
                <a:lnTo>
                  <a:pt x="447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5" y="60"/>
                </a:lnTo>
                <a:lnTo>
                  <a:pt x="445" y="60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1"/>
                </a:lnTo>
                <a:lnTo>
                  <a:pt x="441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7"/>
                </a:lnTo>
                <a:lnTo>
                  <a:pt x="440" y="47"/>
                </a:lnTo>
                <a:lnTo>
                  <a:pt x="440" y="47"/>
                </a:lnTo>
                <a:lnTo>
                  <a:pt x="439" y="47"/>
                </a:lnTo>
                <a:lnTo>
                  <a:pt x="439" y="47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2"/>
                </a:lnTo>
                <a:lnTo>
                  <a:pt x="439" y="42"/>
                </a:lnTo>
                <a:lnTo>
                  <a:pt x="439" y="42"/>
                </a:lnTo>
                <a:lnTo>
                  <a:pt x="425" y="42"/>
                </a:lnTo>
                <a:lnTo>
                  <a:pt x="425" y="34"/>
                </a:lnTo>
                <a:lnTo>
                  <a:pt x="439" y="34"/>
                </a:lnTo>
                <a:lnTo>
                  <a:pt x="439" y="34"/>
                </a:lnTo>
                <a:close/>
                <a:moveTo>
                  <a:pt x="393" y="34"/>
                </a:moveTo>
                <a:lnTo>
                  <a:pt x="393" y="42"/>
                </a:lnTo>
                <a:lnTo>
                  <a:pt x="377" y="42"/>
                </a:lnTo>
                <a:lnTo>
                  <a:pt x="377" y="34"/>
                </a:lnTo>
                <a:lnTo>
                  <a:pt x="393" y="34"/>
                </a:lnTo>
                <a:lnTo>
                  <a:pt x="393" y="34"/>
                </a:lnTo>
                <a:close/>
                <a:moveTo>
                  <a:pt x="346" y="34"/>
                </a:moveTo>
                <a:lnTo>
                  <a:pt x="346" y="42"/>
                </a:lnTo>
                <a:lnTo>
                  <a:pt x="330" y="42"/>
                </a:lnTo>
                <a:lnTo>
                  <a:pt x="330" y="34"/>
                </a:lnTo>
                <a:lnTo>
                  <a:pt x="346" y="34"/>
                </a:lnTo>
                <a:lnTo>
                  <a:pt x="346" y="34"/>
                </a:lnTo>
                <a:close/>
                <a:moveTo>
                  <a:pt x="299" y="34"/>
                </a:moveTo>
                <a:lnTo>
                  <a:pt x="299" y="42"/>
                </a:lnTo>
                <a:lnTo>
                  <a:pt x="283" y="42"/>
                </a:lnTo>
                <a:lnTo>
                  <a:pt x="283" y="34"/>
                </a:lnTo>
                <a:lnTo>
                  <a:pt x="299" y="34"/>
                </a:lnTo>
                <a:lnTo>
                  <a:pt x="299" y="34"/>
                </a:lnTo>
                <a:close/>
                <a:moveTo>
                  <a:pt x="251" y="34"/>
                </a:moveTo>
                <a:lnTo>
                  <a:pt x="251" y="42"/>
                </a:lnTo>
                <a:lnTo>
                  <a:pt x="235" y="42"/>
                </a:lnTo>
                <a:lnTo>
                  <a:pt x="235" y="34"/>
                </a:lnTo>
                <a:lnTo>
                  <a:pt x="251" y="34"/>
                </a:lnTo>
                <a:lnTo>
                  <a:pt x="251" y="34"/>
                </a:lnTo>
                <a:close/>
                <a:moveTo>
                  <a:pt x="204" y="34"/>
                </a:moveTo>
                <a:lnTo>
                  <a:pt x="204" y="42"/>
                </a:lnTo>
                <a:lnTo>
                  <a:pt x="189" y="42"/>
                </a:lnTo>
                <a:lnTo>
                  <a:pt x="189" y="34"/>
                </a:lnTo>
                <a:lnTo>
                  <a:pt x="204" y="34"/>
                </a:lnTo>
                <a:lnTo>
                  <a:pt x="204" y="34"/>
                </a:lnTo>
                <a:close/>
                <a:moveTo>
                  <a:pt x="158" y="34"/>
                </a:moveTo>
                <a:lnTo>
                  <a:pt x="158" y="42"/>
                </a:lnTo>
                <a:lnTo>
                  <a:pt x="142" y="42"/>
                </a:lnTo>
                <a:lnTo>
                  <a:pt x="142" y="34"/>
                </a:lnTo>
                <a:lnTo>
                  <a:pt x="158" y="34"/>
                </a:lnTo>
                <a:lnTo>
                  <a:pt x="158" y="34"/>
                </a:lnTo>
                <a:close/>
                <a:moveTo>
                  <a:pt x="110" y="34"/>
                </a:moveTo>
                <a:lnTo>
                  <a:pt x="110" y="42"/>
                </a:lnTo>
                <a:lnTo>
                  <a:pt x="95" y="42"/>
                </a:lnTo>
                <a:lnTo>
                  <a:pt x="95" y="34"/>
                </a:lnTo>
                <a:lnTo>
                  <a:pt x="110" y="34"/>
                </a:lnTo>
                <a:lnTo>
                  <a:pt x="110" y="34"/>
                </a:lnTo>
                <a:close/>
                <a:moveTo>
                  <a:pt x="63" y="34"/>
                </a:moveTo>
                <a:lnTo>
                  <a:pt x="63" y="42"/>
                </a:lnTo>
                <a:lnTo>
                  <a:pt x="47" y="42"/>
                </a:lnTo>
                <a:lnTo>
                  <a:pt x="47" y="34"/>
                </a:lnTo>
                <a:lnTo>
                  <a:pt x="63" y="34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82">
            <a:extLst>
              <a:ext uri="{FF2B5EF4-FFF2-40B4-BE49-F238E27FC236}">
                <a16:creationId xmlns:a16="http://schemas.microsoft.com/office/drawing/2014/main" id="{794FB12A-160E-427D-B327-E152F69B78A8}"/>
              </a:ext>
            </a:extLst>
          </p:cNvPr>
          <p:cNvSpPr>
            <a:spLocks noEditPoints="1"/>
          </p:cNvSpPr>
          <p:nvPr/>
        </p:nvSpPr>
        <p:spPr bwMode="auto">
          <a:xfrm>
            <a:off x="7555358" y="5302250"/>
            <a:ext cx="738188" cy="522287"/>
          </a:xfrm>
          <a:custGeom>
            <a:avLst/>
            <a:gdLst>
              <a:gd name="T0" fmla="*/ 8 w 465"/>
              <a:gd name="T1" fmla="*/ 43 h 329"/>
              <a:gd name="T2" fmla="*/ 10 w 465"/>
              <a:gd name="T3" fmla="*/ 48 h 329"/>
              <a:gd name="T4" fmla="*/ 12 w 465"/>
              <a:gd name="T5" fmla="*/ 54 h 329"/>
              <a:gd name="T6" fmla="*/ 17 w 465"/>
              <a:gd name="T7" fmla="*/ 58 h 329"/>
              <a:gd name="T8" fmla="*/ 21 w 465"/>
              <a:gd name="T9" fmla="*/ 63 h 329"/>
              <a:gd name="T10" fmla="*/ 27 w 465"/>
              <a:gd name="T11" fmla="*/ 65 h 329"/>
              <a:gd name="T12" fmla="*/ 33 w 465"/>
              <a:gd name="T13" fmla="*/ 66 h 329"/>
              <a:gd name="T14" fmla="*/ 39 w 465"/>
              <a:gd name="T15" fmla="*/ 67 h 329"/>
              <a:gd name="T16" fmla="*/ 45 w 465"/>
              <a:gd name="T17" fmla="*/ 66 h 329"/>
              <a:gd name="T18" fmla="*/ 51 w 465"/>
              <a:gd name="T19" fmla="*/ 64 h 329"/>
              <a:gd name="T20" fmla="*/ 56 w 465"/>
              <a:gd name="T21" fmla="*/ 61 h 329"/>
              <a:gd name="T22" fmla="*/ 61 w 465"/>
              <a:gd name="T23" fmla="*/ 56 h 329"/>
              <a:gd name="T24" fmla="*/ 64 w 465"/>
              <a:gd name="T25" fmla="*/ 52 h 329"/>
              <a:gd name="T26" fmla="*/ 66 w 465"/>
              <a:gd name="T27" fmla="*/ 45 h 329"/>
              <a:gd name="T28" fmla="*/ 66 w 465"/>
              <a:gd name="T29" fmla="*/ 39 h 329"/>
              <a:gd name="T30" fmla="*/ 66 w 465"/>
              <a:gd name="T31" fmla="*/ 32 h 329"/>
              <a:gd name="T32" fmla="*/ 65 w 465"/>
              <a:gd name="T33" fmla="*/ 27 h 329"/>
              <a:gd name="T34" fmla="*/ 62 w 465"/>
              <a:gd name="T35" fmla="*/ 21 h 329"/>
              <a:gd name="T36" fmla="*/ 59 w 465"/>
              <a:gd name="T37" fmla="*/ 17 h 329"/>
              <a:gd name="T38" fmla="*/ 54 w 465"/>
              <a:gd name="T39" fmla="*/ 12 h 329"/>
              <a:gd name="T40" fmla="*/ 48 w 465"/>
              <a:gd name="T41" fmla="*/ 10 h 329"/>
              <a:gd name="T42" fmla="*/ 43 w 465"/>
              <a:gd name="T43" fmla="*/ 8 h 329"/>
              <a:gd name="T44" fmla="*/ 36 w 465"/>
              <a:gd name="T45" fmla="*/ 8 h 329"/>
              <a:gd name="T46" fmla="*/ 29 w 465"/>
              <a:gd name="T47" fmla="*/ 9 h 329"/>
              <a:gd name="T48" fmla="*/ 24 w 465"/>
              <a:gd name="T49" fmla="*/ 11 h 329"/>
              <a:gd name="T50" fmla="*/ 19 w 465"/>
              <a:gd name="T51" fmla="*/ 14 h 329"/>
              <a:gd name="T52" fmla="*/ 15 w 465"/>
              <a:gd name="T53" fmla="*/ 19 h 329"/>
              <a:gd name="T54" fmla="*/ 11 w 465"/>
              <a:gd name="T55" fmla="*/ 23 h 329"/>
              <a:gd name="T56" fmla="*/ 9 w 465"/>
              <a:gd name="T57" fmla="*/ 29 h 329"/>
              <a:gd name="T58" fmla="*/ 8 w 465"/>
              <a:gd name="T59" fmla="*/ 36 h 329"/>
              <a:gd name="T60" fmla="*/ 33 w 465"/>
              <a:gd name="T61" fmla="*/ 75 h 329"/>
              <a:gd name="T62" fmla="*/ 25 w 465"/>
              <a:gd name="T63" fmla="*/ 73 h 329"/>
              <a:gd name="T64" fmla="*/ 18 w 465"/>
              <a:gd name="T65" fmla="*/ 70 h 329"/>
              <a:gd name="T66" fmla="*/ 11 w 465"/>
              <a:gd name="T67" fmla="*/ 65 h 329"/>
              <a:gd name="T68" fmla="*/ 7 w 465"/>
              <a:gd name="T69" fmla="*/ 59 h 329"/>
              <a:gd name="T70" fmla="*/ 2 w 465"/>
              <a:gd name="T71" fmla="*/ 53 h 329"/>
              <a:gd name="T72" fmla="*/ 0 w 465"/>
              <a:gd name="T73" fmla="*/ 45 h 329"/>
              <a:gd name="T74" fmla="*/ 0 w 465"/>
              <a:gd name="T75" fmla="*/ 37 h 329"/>
              <a:gd name="T76" fmla="*/ 1 w 465"/>
              <a:gd name="T77" fmla="*/ 29 h 329"/>
              <a:gd name="T78" fmla="*/ 3 w 465"/>
              <a:gd name="T79" fmla="*/ 21 h 329"/>
              <a:gd name="T80" fmla="*/ 7 w 465"/>
              <a:gd name="T81" fmla="*/ 14 h 329"/>
              <a:gd name="T82" fmla="*/ 12 w 465"/>
              <a:gd name="T83" fmla="*/ 9 h 329"/>
              <a:gd name="T84" fmla="*/ 19 w 465"/>
              <a:gd name="T85" fmla="*/ 4 h 329"/>
              <a:gd name="T86" fmla="*/ 26 w 465"/>
              <a:gd name="T87" fmla="*/ 2 h 329"/>
              <a:gd name="T88" fmla="*/ 34 w 465"/>
              <a:gd name="T89" fmla="*/ 0 h 329"/>
              <a:gd name="T90" fmla="*/ 42 w 465"/>
              <a:gd name="T91" fmla="*/ 0 h 329"/>
              <a:gd name="T92" fmla="*/ 50 w 465"/>
              <a:gd name="T93" fmla="*/ 2 h 329"/>
              <a:gd name="T94" fmla="*/ 56 w 465"/>
              <a:gd name="T95" fmla="*/ 5 h 329"/>
              <a:gd name="T96" fmla="*/ 63 w 465"/>
              <a:gd name="T97" fmla="*/ 10 h 329"/>
              <a:gd name="T98" fmla="*/ 68 w 465"/>
              <a:gd name="T99" fmla="*/ 15 h 329"/>
              <a:gd name="T100" fmla="*/ 72 w 465"/>
              <a:gd name="T101" fmla="*/ 22 h 329"/>
              <a:gd name="T102" fmla="*/ 74 w 465"/>
              <a:gd name="T103" fmla="*/ 30 h 329"/>
              <a:gd name="T104" fmla="*/ 74 w 465"/>
              <a:gd name="T105" fmla="*/ 38 h 329"/>
              <a:gd name="T106" fmla="*/ 74 w 465"/>
              <a:gd name="T107" fmla="*/ 46 h 329"/>
              <a:gd name="T108" fmla="*/ 71 w 465"/>
              <a:gd name="T109" fmla="*/ 53 h 329"/>
              <a:gd name="T110" fmla="*/ 68 w 465"/>
              <a:gd name="T111" fmla="*/ 59 h 329"/>
              <a:gd name="T112" fmla="*/ 62 w 465"/>
              <a:gd name="T113" fmla="*/ 65 h 329"/>
              <a:gd name="T114" fmla="*/ 56 w 465"/>
              <a:gd name="T115" fmla="*/ 70 h 329"/>
              <a:gd name="T116" fmla="*/ 50 w 465"/>
              <a:gd name="T117" fmla="*/ 73 h 329"/>
              <a:gd name="T118" fmla="*/ 42 w 465"/>
              <a:gd name="T119" fmla="*/ 75 h 329"/>
              <a:gd name="T120" fmla="*/ 34 w 465"/>
              <a:gd name="T121" fmla="*/ 188 h 329"/>
              <a:gd name="T122" fmla="*/ 135 w 465"/>
              <a:gd name="T123" fmla="*/ 329 h 329"/>
              <a:gd name="T124" fmla="*/ 403 w 465"/>
              <a:gd name="T125" fmla="*/ 321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65" h="329">
                <a:moveTo>
                  <a:pt x="449" y="329"/>
                </a:moveTo>
                <a:lnTo>
                  <a:pt x="449" y="321"/>
                </a:lnTo>
                <a:lnTo>
                  <a:pt x="465" y="321"/>
                </a:lnTo>
                <a:lnTo>
                  <a:pt x="465" y="329"/>
                </a:lnTo>
                <a:lnTo>
                  <a:pt x="449" y="329"/>
                </a:lnTo>
                <a:lnTo>
                  <a:pt x="449" y="329"/>
                </a:lnTo>
                <a:close/>
                <a:moveTo>
                  <a:pt x="8" y="37"/>
                </a:move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5"/>
                </a:lnTo>
                <a:lnTo>
                  <a:pt x="8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8"/>
                </a:lnTo>
                <a:lnTo>
                  <a:pt x="9" y="48"/>
                </a:lnTo>
                <a:lnTo>
                  <a:pt x="9" y="48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1" y="50"/>
                </a:lnTo>
                <a:lnTo>
                  <a:pt x="11" y="50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3"/>
                </a:lnTo>
                <a:lnTo>
                  <a:pt x="11" y="53"/>
                </a:lnTo>
                <a:lnTo>
                  <a:pt x="11" y="53"/>
                </a:lnTo>
                <a:lnTo>
                  <a:pt x="11" y="53"/>
                </a:lnTo>
                <a:lnTo>
                  <a:pt x="12" y="53"/>
                </a:lnTo>
                <a:lnTo>
                  <a:pt x="12" y="53"/>
                </a:lnTo>
                <a:lnTo>
                  <a:pt x="12" y="53"/>
                </a:lnTo>
                <a:lnTo>
                  <a:pt x="12" y="53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6"/>
                </a:lnTo>
                <a:lnTo>
                  <a:pt x="14" y="56"/>
                </a:lnTo>
                <a:lnTo>
                  <a:pt x="14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9"/>
                </a:lnTo>
                <a:lnTo>
                  <a:pt x="17" y="59"/>
                </a:lnTo>
                <a:lnTo>
                  <a:pt x="17" y="59"/>
                </a:lnTo>
                <a:lnTo>
                  <a:pt x="17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61"/>
                </a:lnTo>
                <a:lnTo>
                  <a:pt x="18" y="61"/>
                </a:lnTo>
                <a:lnTo>
                  <a:pt x="18" y="61"/>
                </a:lnTo>
                <a:lnTo>
                  <a:pt x="18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2"/>
                </a:lnTo>
                <a:lnTo>
                  <a:pt x="19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1" y="62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6"/>
                </a:lnTo>
                <a:lnTo>
                  <a:pt x="28" y="66"/>
                </a:lnTo>
                <a:lnTo>
                  <a:pt x="28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7"/>
                </a:lnTo>
                <a:lnTo>
                  <a:pt x="33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2" y="67"/>
                </a:lnTo>
                <a:lnTo>
                  <a:pt x="42" y="67"/>
                </a:lnTo>
                <a:lnTo>
                  <a:pt x="42" y="67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50" y="65"/>
                </a:lnTo>
                <a:lnTo>
                  <a:pt x="50" y="65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2" y="64"/>
                </a:lnTo>
                <a:lnTo>
                  <a:pt x="52" y="64"/>
                </a:lnTo>
                <a:lnTo>
                  <a:pt x="52" y="64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59"/>
                </a:lnTo>
                <a:lnTo>
                  <a:pt x="56" y="59"/>
                </a:lnTo>
                <a:lnTo>
                  <a:pt x="56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8"/>
                </a:lnTo>
                <a:lnTo>
                  <a:pt x="57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7"/>
                </a:lnTo>
                <a:lnTo>
                  <a:pt x="59" y="57"/>
                </a:lnTo>
                <a:lnTo>
                  <a:pt x="59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6"/>
                </a:lnTo>
                <a:lnTo>
                  <a:pt x="60" y="56"/>
                </a:lnTo>
                <a:lnTo>
                  <a:pt x="60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3"/>
                </a:lnTo>
                <a:lnTo>
                  <a:pt x="62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4" y="52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3"/>
                </a:lnTo>
                <a:lnTo>
                  <a:pt x="64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2" y="22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1" y="20"/>
                </a:lnTo>
                <a:lnTo>
                  <a:pt x="61" y="20"/>
                </a:lnTo>
                <a:lnTo>
                  <a:pt x="61" y="20"/>
                </a:lnTo>
                <a:lnTo>
                  <a:pt x="61" y="20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0" y="19"/>
                </a:lnTo>
                <a:lnTo>
                  <a:pt x="60" y="19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59" y="18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6" y="15"/>
                </a:lnTo>
                <a:lnTo>
                  <a:pt x="56" y="15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5" y="14"/>
                </a:lnTo>
                <a:lnTo>
                  <a:pt x="55" y="14"/>
                </a:lnTo>
                <a:lnTo>
                  <a:pt x="55" y="14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2"/>
                </a:lnTo>
                <a:lnTo>
                  <a:pt x="54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2" y="12"/>
                </a:lnTo>
                <a:lnTo>
                  <a:pt x="52" y="12"/>
                </a:lnTo>
                <a:lnTo>
                  <a:pt x="52" y="12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0" y="11"/>
                </a:lnTo>
                <a:lnTo>
                  <a:pt x="50" y="11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3" y="9"/>
                </a:lnTo>
                <a:lnTo>
                  <a:pt x="43" y="9"/>
                </a:lnTo>
                <a:lnTo>
                  <a:pt x="43" y="9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2" y="8"/>
                </a:lnTo>
                <a:lnTo>
                  <a:pt x="32" y="8"/>
                </a:lnTo>
                <a:lnTo>
                  <a:pt x="32" y="9"/>
                </a:lnTo>
                <a:lnTo>
                  <a:pt x="32" y="9"/>
                </a:lnTo>
                <a:lnTo>
                  <a:pt x="32" y="9"/>
                </a:lnTo>
                <a:lnTo>
                  <a:pt x="32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5" y="10"/>
                </a:lnTo>
                <a:lnTo>
                  <a:pt x="25" y="10"/>
                </a:lnTo>
                <a:lnTo>
                  <a:pt x="25" y="10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3" y="11"/>
                </a:lnTo>
                <a:lnTo>
                  <a:pt x="23" y="11"/>
                </a:lnTo>
                <a:lnTo>
                  <a:pt x="23" y="11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0" y="12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19" y="13"/>
                </a:lnTo>
                <a:lnTo>
                  <a:pt x="19" y="13"/>
                </a:lnTo>
                <a:lnTo>
                  <a:pt x="19" y="13"/>
                </a:lnTo>
                <a:lnTo>
                  <a:pt x="19" y="13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5"/>
                </a:lnTo>
                <a:lnTo>
                  <a:pt x="18" y="15"/>
                </a:lnTo>
                <a:lnTo>
                  <a:pt x="18" y="15"/>
                </a:lnTo>
                <a:lnTo>
                  <a:pt x="18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7"/>
                </a:lnTo>
                <a:lnTo>
                  <a:pt x="17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8"/>
                </a:lnTo>
                <a:lnTo>
                  <a:pt x="16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4" y="19"/>
                </a:lnTo>
                <a:lnTo>
                  <a:pt x="14" y="19"/>
                </a:lnTo>
                <a:lnTo>
                  <a:pt x="14" y="19"/>
                </a:lnTo>
                <a:lnTo>
                  <a:pt x="14" y="19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2" y="20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2"/>
                </a:lnTo>
                <a:lnTo>
                  <a:pt x="12" y="22"/>
                </a:lnTo>
                <a:lnTo>
                  <a:pt x="12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7"/>
                </a:lnTo>
                <a:lnTo>
                  <a:pt x="10" y="27"/>
                </a:lnTo>
                <a:lnTo>
                  <a:pt x="9" y="27"/>
                </a:lnTo>
                <a:lnTo>
                  <a:pt x="9" y="27"/>
                </a:lnTo>
                <a:lnTo>
                  <a:pt x="9" y="27"/>
                </a:lnTo>
                <a:lnTo>
                  <a:pt x="9" y="27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8" y="30"/>
                </a:lnTo>
                <a:lnTo>
                  <a:pt x="8" y="30"/>
                </a:lnTo>
                <a:lnTo>
                  <a:pt x="8" y="30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close/>
                <a:moveTo>
                  <a:pt x="37" y="75"/>
                </a:moveTo>
                <a:lnTo>
                  <a:pt x="37" y="75"/>
                </a:lnTo>
                <a:lnTo>
                  <a:pt x="37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4" y="75"/>
                </a:lnTo>
                <a:lnTo>
                  <a:pt x="34" y="75"/>
                </a:lnTo>
                <a:lnTo>
                  <a:pt x="34" y="75"/>
                </a:lnTo>
                <a:lnTo>
                  <a:pt x="34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2" y="75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7" y="74"/>
                </a:lnTo>
                <a:lnTo>
                  <a:pt x="27" y="74"/>
                </a:lnTo>
                <a:lnTo>
                  <a:pt x="27" y="74"/>
                </a:lnTo>
                <a:lnTo>
                  <a:pt x="27" y="73"/>
                </a:lnTo>
                <a:lnTo>
                  <a:pt x="27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4" y="73"/>
                </a:lnTo>
                <a:lnTo>
                  <a:pt x="24" y="73"/>
                </a:lnTo>
                <a:lnTo>
                  <a:pt x="24" y="73"/>
                </a:lnTo>
                <a:lnTo>
                  <a:pt x="24" y="72"/>
                </a:lnTo>
                <a:lnTo>
                  <a:pt x="24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19" y="71"/>
                </a:lnTo>
                <a:lnTo>
                  <a:pt x="19" y="71"/>
                </a:lnTo>
                <a:lnTo>
                  <a:pt x="19" y="71"/>
                </a:lnTo>
                <a:lnTo>
                  <a:pt x="19" y="71"/>
                </a:lnTo>
                <a:lnTo>
                  <a:pt x="19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7" y="70"/>
                </a:lnTo>
                <a:lnTo>
                  <a:pt x="17" y="70"/>
                </a:lnTo>
                <a:lnTo>
                  <a:pt x="17" y="70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4" y="67"/>
                </a:lnTo>
                <a:lnTo>
                  <a:pt x="14" y="67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5"/>
                </a:lnTo>
                <a:lnTo>
                  <a:pt x="12" y="65"/>
                </a:lnTo>
                <a:lnTo>
                  <a:pt x="12" y="65"/>
                </a:lnTo>
                <a:lnTo>
                  <a:pt x="12" y="65"/>
                </a:lnTo>
                <a:lnTo>
                  <a:pt x="11" y="65"/>
                </a:lnTo>
                <a:lnTo>
                  <a:pt x="11" y="65"/>
                </a:lnTo>
                <a:lnTo>
                  <a:pt x="11" y="65"/>
                </a:lnTo>
                <a:lnTo>
                  <a:pt x="11" y="64"/>
                </a:lnTo>
                <a:lnTo>
                  <a:pt x="11" y="64"/>
                </a:lnTo>
                <a:lnTo>
                  <a:pt x="11" y="64"/>
                </a:lnTo>
                <a:lnTo>
                  <a:pt x="10" y="64"/>
                </a:lnTo>
                <a:lnTo>
                  <a:pt x="10" y="64"/>
                </a:lnTo>
                <a:lnTo>
                  <a:pt x="10" y="64"/>
                </a:lnTo>
                <a:lnTo>
                  <a:pt x="10" y="64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9" y="63"/>
                </a:lnTo>
                <a:lnTo>
                  <a:pt x="9" y="63"/>
                </a:lnTo>
                <a:lnTo>
                  <a:pt x="9" y="63"/>
                </a:lnTo>
                <a:lnTo>
                  <a:pt x="9" y="62"/>
                </a:lnTo>
                <a:lnTo>
                  <a:pt x="9" y="62"/>
                </a:lnTo>
                <a:lnTo>
                  <a:pt x="9" y="62"/>
                </a:lnTo>
                <a:lnTo>
                  <a:pt x="9" y="62"/>
                </a:lnTo>
                <a:lnTo>
                  <a:pt x="8" y="62"/>
                </a:lnTo>
                <a:lnTo>
                  <a:pt x="8" y="62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7" y="61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8"/>
                </a:lnTo>
                <a:lnTo>
                  <a:pt x="7" y="58"/>
                </a:lnTo>
                <a:lnTo>
                  <a:pt x="6" y="58"/>
                </a:lnTo>
                <a:lnTo>
                  <a:pt x="6" y="58"/>
                </a:lnTo>
                <a:lnTo>
                  <a:pt x="6" y="58"/>
                </a:lnTo>
                <a:lnTo>
                  <a:pt x="6" y="58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5" y="57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3" y="55"/>
                </a:lnTo>
                <a:lnTo>
                  <a:pt x="3" y="55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3"/>
                </a:lnTo>
                <a:lnTo>
                  <a:pt x="3" y="53"/>
                </a:lnTo>
                <a:lnTo>
                  <a:pt x="3" y="53"/>
                </a:lnTo>
                <a:lnTo>
                  <a:pt x="2" y="53"/>
                </a:lnTo>
                <a:lnTo>
                  <a:pt x="2" y="53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49"/>
                </a:lnTo>
                <a:lnTo>
                  <a:pt x="1" y="49"/>
                </a:lnTo>
                <a:lnTo>
                  <a:pt x="1" y="49"/>
                </a:lnTo>
                <a:lnTo>
                  <a:pt x="1" y="49"/>
                </a:lnTo>
                <a:lnTo>
                  <a:pt x="1" y="49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0" y="46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3"/>
                </a:lnTo>
                <a:lnTo>
                  <a:pt x="0" y="43"/>
                </a:lnTo>
                <a:lnTo>
                  <a:pt x="0" y="43"/>
                </a:lnTo>
                <a:lnTo>
                  <a:pt x="0" y="43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5"/>
                </a:lnTo>
                <a:lnTo>
                  <a:pt x="0" y="35"/>
                </a:lnTo>
                <a:lnTo>
                  <a:pt x="0" y="35"/>
                </a:lnTo>
                <a:lnTo>
                  <a:pt x="0" y="35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6"/>
                </a:lnTo>
                <a:lnTo>
                  <a:pt x="1" y="26"/>
                </a:lnTo>
                <a:lnTo>
                  <a:pt x="1" y="26"/>
                </a:lnTo>
                <a:lnTo>
                  <a:pt x="1" y="26"/>
                </a:lnTo>
                <a:lnTo>
                  <a:pt x="2" y="26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2"/>
                </a:lnTo>
                <a:lnTo>
                  <a:pt x="2" y="22"/>
                </a:lnTo>
                <a:lnTo>
                  <a:pt x="2" y="22"/>
                </a:lnTo>
                <a:lnTo>
                  <a:pt x="3" y="22"/>
                </a:lnTo>
                <a:lnTo>
                  <a:pt x="3" y="22"/>
                </a:lnTo>
                <a:lnTo>
                  <a:pt x="3" y="22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0"/>
                </a:lnTo>
                <a:lnTo>
                  <a:pt x="3" y="20"/>
                </a:lnTo>
                <a:lnTo>
                  <a:pt x="3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8"/>
                </a:lnTo>
                <a:lnTo>
                  <a:pt x="5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7" y="17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4"/>
                </a:lnTo>
                <a:lnTo>
                  <a:pt x="7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3"/>
                </a:lnTo>
                <a:lnTo>
                  <a:pt x="8" y="13"/>
                </a:lnTo>
                <a:lnTo>
                  <a:pt x="8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2"/>
                </a:lnTo>
                <a:lnTo>
                  <a:pt x="9" y="12"/>
                </a:lnTo>
                <a:lnTo>
                  <a:pt x="9" y="12"/>
                </a:lnTo>
                <a:lnTo>
                  <a:pt x="9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1" y="11"/>
                </a:lnTo>
                <a:lnTo>
                  <a:pt x="11" y="11"/>
                </a:lnTo>
                <a:lnTo>
                  <a:pt x="11" y="10"/>
                </a:lnTo>
                <a:lnTo>
                  <a:pt x="11" y="10"/>
                </a:lnTo>
                <a:lnTo>
                  <a:pt x="11" y="10"/>
                </a:lnTo>
                <a:lnTo>
                  <a:pt x="11" y="10"/>
                </a:lnTo>
                <a:lnTo>
                  <a:pt x="12" y="10"/>
                </a:lnTo>
                <a:lnTo>
                  <a:pt x="12" y="10"/>
                </a:lnTo>
                <a:lnTo>
                  <a:pt x="12" y="10"/>
                </a:lnTo>
                <a:lnTo>
                  <a:pt x="12" y="9"/>
                </a:lnTo>
                <a:lnTo>
                  <a:pt x="12" y="9"/>
                </a:lnTo>
                <a:lnTo>
                  <a:pt x="12" y="9"/>
                </a:lnTo>
                <a:lnTo>
                  <a:pt x="12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8"/>
                </a:lnTo>
                <a:lnTo>
                  <a:pt x="14" y="8"/>
                </a:lnTo>
                <a:lnTo>
                  <a:pt x="14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7" y="6"/>
                </a:lnTo>
                <a:lnTo>
                  <a:pt x="17" y="6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6" y="2"/>
                </a:lnTo>
                <a:lnTo>
                  <a:pt x="26" y="2"/>
                </a:lnTo>
                <a:lnTo>
                  <a:pt x="26" y="2"/>
                </a:lnTo>
                <a:lnTo>
                  <a:pt x="26" y="2"/>
                </a:lnTo>
                <a:lnTo>
                  <a:pt x="26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4" y="1"/>
                </a:lnTo>
                <a:lnTo>
                  <a:pt x="44" y="1"/>
                </a:lnTo>
                <a:lnTo>
                  <a:pt x="44" y="1"/>
                </a:lnTo>
                <a:lnTo>
                  <a:pt x="44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8" y="1"/>
                </a:lnTo>
                <a:lnTo>
                  <a:pt x="48" y="1"/>
                </a:lnTo>
                <a:lnTo>
                  <a:pt x="48" y="2"/>
                </a:lnTo>
                <a:lnTo>
                  <a:pt x="48" y="2"/>
                </a:lnTo>
                <a:lnTo>
                  <a:pt x="48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3"/>
                </a:lnTo>
                <a:lnTo>
                  <a:pt x="52" y="3"/>
                </a:lnTo>
                <a:lnTo>
                  <a:pt x="52" y="3"/>
                </a:lnTo>
                <a:lnTo>
                  <a:pt x="52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4" y="3"/>
                </a:lnTo>
                <a:lnTo>
                  <a:pt x="54" y="3"/>
                </a:lnTo>
                <a:lnTo>
                  <a:pt x="54" y="4"/>
                </a:lnTo>
                <a:lnTo>
                  <a:pt x="54" y="4"/>
                </a:lnTo>
                <a:lnTo>
                  <a:pt x="54" y="4"/>
                </a:lnTo>
                <a:lnTo>
                  <a:pt x="54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6" y="4"/>
                </a:lnTo>
                <a:lnTo>
                  <a:pt x="56" y="4"/>
                </a:lnTo>
                <a:lnTo>
                  <a:pt x="56" y="5"/>
                </a:lnTo>
                <a:lnTo>
                  <a:pt x="56" y="5"/>
                </a:lnTo>
                <a:lnTo>
                  <a:pt x="56" y="5"/>
                </a:lnTo>
                <a:lnTo>
                  <a:pt x="56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60" y="6"/>
                </a:lnTo>
                <a:lnTo>
                  <a:pt x="60" y="6"/>
                </a:lnTo>
                <a:lnTo>
                  <a:pt x="60" y="8"/>
                </a:lnTo>
                <a:lnTo>
                  <a:pt x="60" y="8"/>
                </a:lnTo>
                <a:lnTo>
                  <a:pt x="60" y="8"/>
                </a:lnTo>
                <a:lnTo>
                  <a:pt x="60" y="8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1" y="9"/>
                </a:lnTo>
                <a:lnTo>
                  <a:pt x="61" y="9"/>
                </a:lnTo>
                <a:lnTo>
                  <a:pt x="61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3"/>
                </a:lnTo>
                <a:lnTo>
                  <a:pt x="65" y="13"/>
                </a:lnTo>
                <a:lnTo>
                  <a:pt x="66" y="13"/>
                </a:lnTo>
                <a:lnTo>
                  <a:pt x="66" y="13"/>
                </a:lnTo>
                <a:lnTo>
                  <a:pt x="66" y="13"/>
                </a:lnTo>
                <a:lnTo>
                  <a:pt x="66" y="13"/>
                </a:lnTo>
                <a:lnTo>
                  <a:pt x="66" y="14"/>
                </a:lnTo>
                <a:lnTo>
                  <a:pt x="66" y="14"/>
                </a:lnTo>
                <a:lnTo>
                  <a:pt x="66" y="14"/>
                </a:lnTo>
                <a:lnTo>
                  <a:pt x="66" y="14"/>
                </a:lnTo>
                <a:lnTo>
                  <a:pt x="68" y="14"/>
                </a:lnTo>
                <a:lnTo>
                  <a:pt x="68" y="14"/>
                </a:lnTo>
                <a:lnTo>
                  <a:pt x="68" y="14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9" y="15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8"/>
                </a:lnTo>
                <a:lnTo>
                  <a:pt x="69" y="18"/>
                </a:lnTo>
                <a:lnTo>
                  <a:pt x="70" y="18"/>
                </a:lnTo>
                <a:lnTo>
                  <a:pt x="70" y="18"/>
                </a:lnTo>
                <a:lnTo>
                  <a:pt x="70" y="18"/>
                </a:lnTo>
                <a:lnTo>
                  <a:pt x="70" y="18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4"/>
                </a:lnTo>
                <a:lnTo>
                  <a:pt x="72" y="24"/>
                </a:lnTo>
                <a:lnTo>
                  <a:pt x="72" y="24"/>
                </a:lnTo>
                <a:lnTo>
                  <a:pt x="73" y="24"/>
                </a:lnTo>
                <a:lnTo>
                  <a:pt x="73" y="24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4" y="28"/>
                </a:lnTo>
                <a:lnTo>
                  <a:pt x="74" y="29"/>
                </a:lnTo>
                <a:lnTo>
                  <a:pt x="74" y="29"/>
                </a:lnTo>
                <a:lnTo>
                  <a:pt x="74" y="29"/>
                </a:lnTo>
                <a:lnTo>
                  <a:pt x="74" y="29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5"/>
                </a:lnTo>
                <a:lnTo>
                  <a:pt x="74" y="35"/>
                </a:lnTo>
                <a:lnTo>
                  <a:pt x="74" y="35"/>
                </a:lnTo>
                <a:lnTo>
                  <a:pt x="74" y="35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8"/>
                </a:lnTo>
                <a:lnTo>
                  <a:pt x="74" y="38"/>
                </a:lnTo>
                <a:lnTo>
                  <a:pt x="74" y="38"/>
                </a:lnTo>
                <a:lnTo>
                  <a:pt x="74" y="38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3"/>
                </a:lnTo>
                <a:lnTo>
                  <a:pt x="74" y="43"/>
                </a:lnTo>
                <a:lnTo>
                  <a:pt x="74" y="43"/>
                </a:lnTo>
                <a:lnTo>
                  <a:pt x="74" y="43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50"/>
                </a:lnTo>
                <a:lnTo>
                  <a:pt x="73" y="50"/>
                </a:lnTo>
                <a:lnTo>
                  <a:pt x="72" y="50"/>
                </a:lnTo>
                <a:lnTo>
                  <a:pt x="72" y="50"/>
                </a:lnTo>
                <a:lnTo>
                  <a:pt x="72" y="50"/>
                </a:lnTo>
                <a:lnTo>
                  <a:pt x="72" y="50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1" y="53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0" y="55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69" y="57"/>
                </a:lnTo>
                <a:lnTo>
                  <a:pt x="69" y="57"/>
                </a:lnTo>
                <a:lnTo>
                  <a:pt x="69" y="57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61"/>
                </a:lnTo>
                <a:lnTo>
                  <a:pt x="68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2"/>
                </a:lnTo>
                <a:lnTo>
                  <a:pt x="66" y="62"/>
                </a:lnTo>
                <a:lnTo>
                  <a:pt x="66" y="62"/>
                </a:lnTo>
                <a:lnTo>
                  <a:pt x="65" y="62"/>
                </a:lnTo>
                <a:lnTo>
                  <a:pt x="65" y="62"/>
                </a:lnTo>
                <a:lnTo>
                  <a:pt x="65" y="62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4" y="63"/>
                </a:lnTo>
                <a:lnTo>
                  <a:pt x="64" y="63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3" y="64"/>
                </a:lnTo>
                <a:lnTo>
                  <a:pt x="63" y="64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2" y="65"/>
                </a:lnTo>
                <a:lnTo>
                  <a:pt x="62" y="65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1" y="66"/>
                </a:lnTo>
                <a:lnTo>
                  <a:pt x="61" y="66"/>
                </a:lnTo>
                <a:lnTo>
                  <a:pt x="61" y="66"/>
                </a:lnTo>
                <a:lnTo>
                  <a:pt x="61" y="66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7" y="68"/>
                </a:lnTo>
                <a:lnTo>
                  <a:pt x="57" y="68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1" y="72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7" y="73"/>
                </a:lnTo>
                <a:lnTo>
                  <a:pt x="47" y="74"/>
                </a:lnTo>
                <a:lnTo>
                  <a:pt x="47" y="74"/>
                </a:lnTo>
                <a:lnTo>
                  <a:pt x="47" y="74"/>
                </a:lnTo>
                <a:lnTo>
                  <a:pt x="47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3" y="75"/>
                </a:lnTo>
                <a:lnTo>
                  <a:pt x="43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1" y="75"/>
                </a:lnTo>
                <a:lnTo>
                  <a:pt x="41" y="75"/>
                </a:lnTo>
                <a:lnTo>
                  <a:pt x="41" y="75"/>
                </a:lnTo>
                <a:lnTo>
                  <a:pt x="41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7" y="75"/>
                </a:lnTo>
                <a:lnTo>
                  <a:pt x="37" y="75"/>
                </a:lnTo>
                <a:lnTo>
                  <a:pt x="37" y="75"/>
                </a:lnTo>
                <a:close/>
                <a:moveTo>
                  <a:pt x="34" y="77"/>
                </a:moveTo>
                <a:lnTo>
                  <a:pt x="42" y="77"/>
                </a:lnTo>
                <a:lnTo>
                  <a:pt x="42" y="93"/>
                </a:lnTo>
                <a:lnTo>
                  <a:pt x="34" y="93"/>
                </a:lnTo>
                <a:lnTo>
                  <a:pt x="34" y="77"/>
                </a:lnTo>
                <a:lnTo>
                  <a:pt x="34" y="77"/>
                </a:lnTo>
                <a:close/>
                <a:moveTo>
                  <a:pt x="34" y="125"/>
                </a:moveTo>
                <a:lnTo>
                  <a:pt x="42" y="125"/>
                </a:lnTo>
                <a:lnTo>
                  <a:pt x="42" y="140"/>
                </a:lnTo>
                <a:lnTo>
                  <a:pt x="34" y="140"/>
                </a:lnTo>
                <a:lnTo>
                  <a:pt x="34" y="125"/>
                </a:lnTo>
                <a:lnTo>
                  <a:pt x="34" y="125"/>
                </a:lnTo>
                <a:close/>
                <a:moveTo>
                  <a:pt x="34" y="172"/>
                </a:moveTo>
                <a:lnTo>
                  <a:pt x="42" y="172"/>
                </a:lnTo>
                <a:lnTo>
                  <a:pt x="42" y="188"/>
                </a:lnTo>
                <a:lnTo>
                  <a:pt x="34" y="188"/>
                </a:lnTo>
                <a:lnTo>
                  <a:pt x="34" y="172"/>
                </a:lnTo>
                <a:lnTo>
                  <a:pt x="34" y="172"/>
                </a:lnTo>
                <a:close/>
                <a:moveTo>
                  <a:pt x="34" y="219"/>
                </a:moveTo>
                <a:lnTo>
                  <a:pt x="42" y="219"/>
                </a:lnTo>
                <a:lnTo>
                  <a:pt x="42" y="235"/>
                </a:lnTo>
                <a:lnTo>
                  <a:pt x="34" y="235"/>
                </a:lnTo>
                <a:lnTo>
                  <a:pt x="34" y="219"/>
                </a:lnTo>
                <a:lnTo>
                  <a:pt x="34" y="219"/>
                </a:lnTo>
                <a:close/>
                <a:moveTo>
                  <a:pt x="34" y="266"/>
                </a:moveTo>
                <a:lnTo>
                  <a:pt x="42" y="266"/>
                </a:lnTo>
                <a:lnTo>
                  <a:pt x="42" y="281"/>
                </a:lnTo>
                <a:lnTo>
                  <a:pt x="34" y="281"/>
                </a:lnTo>
                <a:lnTo>
                  <a:pt x="34" y="266"/>
                </a:lnTo>
                <a:lnTo>
                  <a:pt x="34" y="266"/>
                </a:lnTo>
                <a:close/>
                <a:moveTo>
                  <a:pt x="34" y="313"/>
                </a:moveTo>
                <a:lnTo>
                  <a:pt x="42" y="313"/>
                </a:lnTo>
                <a:lnTo>
                  <a:pt x="42" y="321"/>
                </a:lnTo>
                <a:lnTo>
                  <a:pt x="42" y="321"/>
                </a:lnTo>
                <a:lnTo>
                  <a:pt x="42" y="329"/>
                </a:lnTo>
                <a:lnTo>
                  <a:pt x="37" y="329"/>
                </a:lnTo>
                <a:lnTo>
                  <a:pt x="34" y="329"/>
                </a:lnTo>
                <a:lnTo>
                  <a:pt x="34" y="325"/>
                </a:lnTo>
                <a:lnTo>
                  <a:pt x="34" y="313"/>
                </a:lnTo>
                <a:lnTo>
                  <a:pt x="34" y="313"/>
                </a:lnTo>
                <a:close/>
                <a:moveTo>
                  <a:pt x="73" y="329"/>
                </a:moveTo>
                <a:lnTo>
                  <a:pt x="73" y="321"/>
                </a:lnTo>
                <a:lnTo>
                  <a:pt x="89" y="321"/>
                </a:lnTo>
                <a:lnTo>
                  <a:pt x="89" y="329"/>
                </a:lnTo>
                <a:lnTo>
                  <a:pt x="73" y="329"/>
                </a:lnTo>
                <a:lnTo>
                  <a:pt x="73" y="329"/>
                </a:lnTo>
                <a:close/>
                <a:moveTo>
                  <a:pt x="119" y="329"/>
                </a:moveTo>
                <a:lnTo>
                  <a:pt x="119" y="321"/>
                </a:lnTo>
                <a:lnTo>
                  <a:pt x="135" y="321"/>
                </a:lnTo>
                <a:lnTo>
                  <a:pt x="135" y="329"/>
                </a:lnTo>
                <a:lnTo>
                  <a:pt x="119" y="329"/>
                </a:lnTo>
                <a:lnTo>
                  <a:pt x="119" y="329"/>
                </a:lnTo>
                <a:close/>
                <a:moveTo>
                  <a:pt x="167" y="329"/>
                </a:moveTo>
                <a:lnTo>
                  <a:pt x="167" y="321"/>
                </a:lnTo>
                <a:lnTo>
                  <a:pt x="182" y="321"/>
                </a:lnTo>
                <a:lnTo>
                  <a:pt x="182" y="329"/>
                </a:lnTo>
                <a:lnTo>
                  <a:pt x="167" y="329"/>
                </a:lnTo>
                <a:lnTo>
                  <a:pt x="167" y="329"/>
                </a:lnTo>
                <a:close/>
                <a:moveTo>
                  <a:pt x="214" y="329"/>
                </a:moveTo>
                <a:lnTo>
                  <a:pt x="214" y="321"/>
                </a:lnTo>
                <a:lnTo>
                  <a:pt x="230" y="321"/>
                </a:lnTo>
                <a:lnTo>
                  <a:pt x="230" y="329"/>
                </a:lnTo>
                <a:lnTo>
                  <a:pt x="214" y="329"/>
                </a:lnTo>
                <a:lnTo>
                  <a:pt x="214" y="329"/>
                </a:lnTo>
                <a:close/>
                <a:moveTo>
                  <a:pt x="261" y="329"/>
                </a:moveTo>
                <a:lnTo>
                  <a:pt x="261" y="321"/>
                </a:lnTo>
                <a:lnTo>
                  <a:pt x="277" y="321"/>
                </a:lnTo>
                <a:lnTo>
                  <a:pt x="277" y="329"/>
                </a:lnTo>
                <a:lnTo>
                  <a:pt x="261" y="329"/>
                </a:lnTo>
                <a:lnTo>
                  <a:pt x="261" y="329"/>
                </a:lnTo>
                <a:close/>
                <a:moveTo>
                  <a:pt x="308" y="329"/>
                </a:moveTo>
                <a:lnTo>
                  <a:pt x="308" y="321"/>
                </a:lnTo>
                <a:lnTo>
                  <a:pt x="324" y="321"/>
                </a:lnTo>
                <a:lnTo>
                  <a:pt x="324" y="329"/>
                </a:lnTo>
                <a:lnTo>
                  <a:pt x="308" y="329"/>
                </a:lnTo>
                <a:lnTo>
                  <a:pt x="308" y="329"/>
                </a:lnTo>
                <a:close/>
                <a:moveTo>
                  <a:pt x="356" y="329"/>
                </a:moveTo>
                <a:lnTo>
                  <a:pt x="356" y="321"/>
                </a:lnTo>
                <a:lnTo>
                  <a:pt x="372" y="321"/>
                </a:lnTo>
                <a:lnTo>
                  <a:pt x="372" y="329"/>
                </a:lnTo>
                <a:lnTo>
                  <a:pt x="356" y="329"/>
                </a:lnTo>
                <a:lnTo>
                  <a:pt x="356" y="329"/>
                </a:lnTo>
                <a:close/>
                <a:moveTo>
                  <a:pt x="403" y="329"/>
                </a:moveTo>
                <a:lnTo>
                  <a:pt x="403" y="321"/>
                </a:lnTo>
                <a:lnTo>
                  <a:pt x="419" y="321"/>
                </a:lnTo>
                <a:lnTo>
                  <a:pt x="419" y="329"/>
                </a:lnTo>
                <a:lnTo>
                  <a:pt x="403" y="329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83">
            <a:extLst>
              <a:ext uri="{FF2B5EF4-FFF2-40B4-BE49-F238E27FC236}">
                <a16:creationId xmlns:a16="http://schemas.microsoft.com/office/drawing/2014/main" id="{6F60578B-3CE5-44FD-BACE-0057E9ED854E}"/>
              </a:ext>
            </a:extLst>
          </p:cNvPr>
          <p:cNvSpPr>
            <a:spLocks noEditPoints="1"/>
          </p:cNvSpPr>
          <p:nvPr/>
        </p:nvSpPr>
        <p:spPr bwMode="auto">
          <a:xfrm>
            <a:off x="7914133" y="4156075"/>
            <a:ext cx="822325" cy="117475"/>
          </a:xfrm>
          <a:custGeom>
            <a:avLst/>
            <a:gdLst>
              <a:gd name="T0" fmla="*/ 43 w 518"/>
              <a:gd name="T1" fmla="*/ 66 h 74"/>
              <a:gd name="T2" fmla="*/ 49 w 518"/>
              <a:gd name="T3" fmla="*/ 65 h 74"/>
              <a:gd name="T4" fmla="*/ 54 w 518"/>
              <a:gd name="T5" fmla="*/ 62 h 74"/>
              <a:gd name="T6" fmla="*/ 59 w 518"/>
              <a:gd name="T7" fmla="*/ 58 h 74"/>
              <a:gd name="T8" fmla="*/ 63 w 518"/>
              <a:gd name="T9" fmla="*/ 54 h 74"/>
              <a:gd name="T10" fmla="*/ 66 w 518"/>
              <a:gd name="T11" fmla="*/ 48 h 74"/>
              <a:gd name="T12" fmla="*/ 68 w 518"/>
              <a:gd name="T13" fmla="*/ 43 h 74"/>
              <a:gd name="T14" fmla="*/ 68 w 518"/>
              <a:gd name="T15" fmla="*/ 37 h 74"/>
              <a:gd name="T16" fmla="*/ 68 w 518"/>
              <a:gd name="T17" fmla="*/ 30 h 74"/>
              <a:gd name="T18" fmla="*/ 66 w 518"/>
              <a:gd name="T19" fmla="*/ 25 h 74"/>
              <a:gd name="T20" fmla="*/ 62 w 518"/>
              <a:gd name="T21" fmla="*/ 20 h 74"/>
              <a:gd name="T22" fmla="*/ 59 w 518"/>
              <a:gd name="T23" fmla="*/ 16 h 74"/>
              <a:gd name="T24" fmla="*/ 54 w 518"/>
              <a:gd name="T25" fmla="*/ 12 h 74"/>
              <a:gd name="T26" fmla="*/ 49 w 518"/>
              <a:gd name="T27" fmla="*/ 9 h 74"/>
              <a:gd name="T28" fmla="*/ 43 w 518"/>
              <a:gd name="T29" fmla="*/ 8 h 74"/>
              <a:gd name="T30" fmla="*/ 36 w 518"/>
              <a:gd name="T31" fmla="*/ 8 h 74"/>
              <a:gd name="T32" fmla="*/ 31 w 518"/>
              <a:gd name="T33" fmla="*/ 9 h 74"/>
              <a:gd name="T34" fmla="*/ 25 w 518"/>
              <a:gd name="T35" fmla="*/ 11 h 74"/>
              <a:gd name="T36" fmla="*/ 21 w 518"/>
              <a:gd name="T37" fmla="*/ 13 h 74"/>
              <a:gd name="T38" fmla="*/ 16 w 518"/>
              <a:gd name="T39" fmla="*/ 18 h 74"/>
              <a:gd name="T40" fmla="*/ 13 w 518"/>
              <a:gd name="T41" fmla="*/ 22 h 74"/>
              <a:gd name="T42" fmla="*/ 10 w 518"/>
              <a:gd name="T43" fmla="*/ 28 h 74"/>
              <a:gd name="T44" fmla="*/ 9 w 518"/>
              <a:gd name="T45" fmla="*/ 34 h 74"/>
              <a:gd name="T46" fmla="*/ 9 w 518"/>
              <a:gd name="T47" fmla="*/ 40 h 74"/>
              <a:gd name="T48" fmla="*/ 10 w 518"/>
              <a:gd name="T49" fmla="*/ 46 h 74"/>
              <a:gd name="T50" fmla="*/ 13 w 518"/>
              <a:gd name="T51" fmla="*/ 52 h 74"/>
              <a:gd name="T52" fmla="*/ 16 w 518"/>
              <a:gd name="T53" fmla="*/ 56 h 74"/>
              <a:gd name="T54" fmla="*/ 21 w 518"/>
              <a:gd name="T55" fmla="*/ 61 h 74"/>
              <a:gd name="T56" fmla="*/ 25 w 518"/>
              <a:gd name="T57" fmla="*/ 64 h 74"/>
              <a:gd name="T58" fmla="*/ 31 w 518"/>
              <a:gd name="T59" fmla="*/ 66 h 74"/>
              <a:gd name="T60" fmla="*/ 37 w 518"/>
              <a:gd name="T61" fmla="*/ 66 h 74"/>
              <a:gd name="T62" fmla="*/ 76 w 518"/>
              <a:gd name="T63" fmla="*/ 43 h 74"/>
              <a:gd name="T64" fmla="*/ 73 w 518"/>
              <a:gd name="T65" fmla="*/ 50 h 74"/>
              <a:gd name="T66" fmla="*/ 70 w 518"/>
              <a:gd name="T67" fmla="*/ 57 h 74"/>
              <a:gd name="T68" fmla="*/ 66 w 518"/>
              <a:gd name="T69" fmla="*/ 63 h 74"/>
              <a:gd name="T70" fmla="*/ 60 w 518"/>
              <a:gd name="T71" fmla="*/ 67 h 74"/>
              <a:gd name="T72" fmla="*/ 54 w 518"/>
              <a:gd name="T73" fmla="*/ 72 h 74"/>
              <a:gd name="T74" fmla="*/ 46 w 518"/>
              <a:gd name="T75" fmla="*/ 74 h 74"/>
              <a:gd name="T76" fmla="*/ 39 w 518"/>
              <a:gd name="T77" fmla="*/ 74 h 74"/>
              <a:gd name="T78" fmla="*/ 31 w 518"/>
              <a:gd name="T79" fmla="*/ 74 h 74"/>
              <a:gd name="T80" fmla="*/ 24 w 518"/>
              <a:gd name="T81" fmla="*/ 72 h 74"/>
              <a:gd name="T82" fmla="*/ 17 w 518"/>
              <a:gd name="T83" fmla="*/ 68 h 74"/>
              <a:gd name="T84" fmla="*/ 12 w 518"/>
              <a:gd name="T85" fmla="*/ 63 h 74"/>
              <a:gd name="T86" fmla="*/ 7 w 518"/>
              <a:gd name="T87" fmla="*/ 57 h 74"/>
              <a:gd name="T88" fmla="*/ 4 w 518"/>
              <a:gd name="T89" fmla="*/ 50 h 74"/>
              <a:gd name="T90" fmla="*/ 1 w 518"/>
              <a:gd name="T91" fmla="*/ 44 h 74"/>
              <a:gd name="T92" fmla="*/ 0 w 518"/>
              <a:gd name="T93" fmla="*/ 36 h 74"/>
              <a:gd name="T94" fmla="*/ 1 w 518"/>
              <a:gd name="T95" fmla="*/ 28 h 74"/>
              <a:gd name="T96" fmla="*/ 5 w 518"/>
              <a:gd name="T97" fmla="*/ 21 h 74"/>
              <a:gd name="T98" fmla="*/ 8 w 518"/>
              <a:gd name="T99" fmla="*/ 14 h 74"/>
              <a:gd name="T100" fmla="*/ 14 w 518"/>
              <a:gd name="T101" fmla="*/ 9 h 74"/>
              <a:gd name="T102" fmla="*/ 19 w 518"/>
              <a:gd name="T103" fmla="*/ 4 h 74"/>
              <a:gd name="T104" fmla="*/ 26 w 518"/>
              <a:gd name="T105" fmla="*/ 1 h 74"/>
              <a:gd name="T106" fmla="*/ 34 w 518"/>
              <a:gd name="T107" fmla="*/ 0 h 74"/>
              <a:gd name="T108" fmla="*/ 42 w 518"/>
              <a:gd name="T109" fmla="*/ 0 h 74"/>
              <a:gd name="T110" fmla="*/ 50 w 518"/>
              <a:gd name="T111" fmla="*/ 1 h 74"/>
              <a:gd name="T112" fmla="*/ 57 w 518"/>
              <a:gd name="T113" fmla="*/ 4 h 74"/>
              <a:gd name="T114" fmla="*/ 62 w 518"/>
              <a:gd name="T115" fmla="*/ 8 h 74"/>
              <a:gd name="T116" fmla="*/ 68 w 518"/>
              <a:gd name="T117" fmla="*/ 13 h 74"/>
              <a:gd name="T118" fmla="*/ 72 w 518"/>
              <a:gd name="T119" fmla="*/ 20 h 74"/>
              <a:gd name="T120" fmla="*/ 75 w 518"/>
              <a:gd name="T121" fmla="*/ 27 h 74"/>
              <a:gd name="T122" fmla="*/ 76 w 518"/>
              <a:gd name="T123" fmla="*/ 35 h 74"/>
              <a:gd name="T124" fmla="*/ 236 w 518"/>
              <a:gd name="T125" fmla="*/ 3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8" h="74">
                <a:moveTo>
                  <a:pt x="502" y="41"/>
                </a:moveTo>
                <a:lnTo>
                  <a:pt x="502" y="34"/>
                </a:lnTo>
                <a:lnTo>
                  <a:pt x="518" y="34"/>
                </a:lnTo>
                <a:lnTo>
                  <a:pt x="518" y="41"/>
                </a:lnTo>
                <a:lnTo>
                  <a:pt x="502" y="41"/>
                </a:lnTo>
                <a:lnTo>
                  <a:pt x="502" y="41"/>
                </a:lnTo>
                <a:close/>
                <a:moveTo>
                  <a:pt x="39" y="66"/>
                </a:move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6" y="66"/>
                </a:lnTo>
                <a:lnTo>
                  <a:pt x="46" y="66"/>
                </a:lnTo>
                <a:lnTo>
                  <a:pt x="46" y="65"/>
                </a:lnTo>
                <a:lnTo>
                  <a:pt x="46" y="65"/>
                </a:lnTo>
                <a:lnTo>
                  <a:pt x="46" y="65"/>
                </a:lnTo>
                <a:lnTo>
                  <a:pt x="46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50" y="65"/>
                </a:lnTo>
                <a:lnTo>
                  <a:pt x="50" y="65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2" y="64"/>
                </a:lnTo>
                <a:lnTo>
                  <a:pt x="52" y="64"/>
                </a:lnTo>
                <a:lnTo>
                  <a:pt x="52" y="64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4" y="63"/>
                </a:lnTo>
                <a:lnTo>
                  <a:pt x="54" y="63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9" y="59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60" y="58"/>
                </a:lnTo>
                <a:lnTo>
                  <a:pt x="60" y="58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1" y="57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6" y="50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4"/>
                </a:lnTo>
                <a:lnTo>
                  <a:pt x="67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0"/>
                </a:lnTo>
                <a:lnTo>
                  <a:pt x="68" y="30"/>
                </a:lnTo>
                <a:lnTo>
                  <a:pt x="68" y="30"/>
                </a:lnTo>
                <a:lnTo>
                  <a:pt x="68" y="30"/>
                </a:lnTo>
                <a:lnTo>
                  <a:pt x="67" y="30"/>
                </a:lnTo>
                <a:lnTo>
                  <a:pt x="67" y="30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6" y="27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3" y="22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0"/>
                </a:lnTo>
                <a:lnTo>
                  <a:pt x="63" y="20"/>
                </a:lnTo>
                <a:lnTo>
                  <a:pt x="63" y="20"/>
                </a:lnTo>
                <a:lnTo>
                  <a:pt x="63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1" y="19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7" y="14"/>
                </a:lnTo>
                <a:lnTo>
                  <a:pt x="57" y="14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2"/>
                </a:lnTo>
                <a:lnTo>
                  <a:pt x="55" y="12"/>
                </a:lnTo>
                <a:lnTo>
                  <a:pt x="55" y="12"/>
                </a:lnTo>
                <a:lnTo>
                  <a:pt x="55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5" y="9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1" y="8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7" y="9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5" y="10"/>
                </a:lnTo>
                <a:lnTo>
                  <a:pt x="25" y="10"/>
                </a:lnTo>
                <a:lnTo>
                  <a:pt x="25" y="10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3" y="11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3"/>
                </a:lnTo>
                <a:lnTo>
                  <a:pt x="22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19" y="13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8" y="14"/>
                </a:lnTo>
                <a:lnTo>
                  <a:pt x="18" y="14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7" y="16"/>
                </a:lnTo>
                <a:lnTo>
                  <a:pt x="17" y="16"/>
                </a:lnTo>
                <a:lnTo>
                  <a:pt x="17" y="16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5" y="18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3" y="21"/>
                </a:lnTo>
                <a:lnTo>
                  <a:pt x="13" y="21"/>
                </a:lnTo>
                <a:lnTo>
                  <a:pt x="13" y="21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3"/>
                </a:lnTo>
                <a:lnTo>
                  <a:pt x="13" y="23"/>
                </a:lnTo>
                <a:lnTo>
                  <a:pt x="13" y="23"/>
                </a:lnTo>
                <a:lnTo>
                  <a:pt x="12" y="23"/>
                </a:lnTo>
                <a:lnTo>
                  <a:pt x="12" y="23"/>
                </a:lnTo>
                <a:lnTo>
                  <a:pt x="12" y="23"/>
                </a:lnTo>
                <a:lnTo>
                  <a:pt x="12" y="23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6"/>
                </a:lnTo>
                <a:lnTo>
                  <a:pt x="12" y="26"/>
                </a:lnTo>
                <a:lnTo>
                  <a:pt x="12" y="26"/>
                </a:lnTo>
                <a:lnTo>
                  <a:pt x="12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9"/>
                </a:lnTo>
                <a:lnTo>
                  <a:pt x="10" y="29"/>
                </a:lnTo>
                <a:lnTo>
                  <a:pt x="10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10" y="45"/>
                </a:lnTo>
                <a:lnTo>
                  <a:pt x="10" y="45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2" y="48"/>
                </a:lnTo>
                <a:lnTo>
                  <a:pt x="12" y="48"/>
                </a:lnTo>
                <a:lnTo>
                  <a:pt x="12" y="48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3" y="50"/>
                </a:lnTo>
                <a:lnTo>
                  <a:pt x="13" y="50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4" y="53"/>
                </a:lnTo>
                <a:lnTo>
                  <a:pt x="14" y="53"/>
                </a:lnTo>
                <a:lnTo>
                  <a:pt x="14" y="53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6"/>
                </a:lnTo>
                <a:lnTo>
                  <a:pt x="15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61"/>
                </a:lnTo>
                <a:lnTo>
                  <a:pt x="19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2" y="61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3" y="62"/>
                </a:lnTo>
                <a:lnTo>
                  <a:pt x="23" y="62"/>
                </a:lnTo>
                <a:lnTo>
                  <a:pt x="23" y="62"/>
                </a:lnTo>
                <a:lnTo>
                  <a:pt x="23" y="62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5" y="63"/>
                </a:lnTo>
                <a:lnTo>
                  <a:pt x="25" y="63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7" y="64"/>
                </a:lnTo>
                <a:lnTo>
                  <a:pt x="27" y="64"/>
                </a:lnTo>
                <a:lnTo>
                  <a:pt x="27" y="64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1" y="65"/>
                </a:lnTo>
                <a:lnTo>
                  <a:pt x="31" y="65"/>
                </a:lnTo>
                <a:lnTo>
                  <a:pt x="31" y="65"/>
                </a:lnTo>
                <a:lnTo>
                  <a:pt x="31" y="66"/>
                </a:lnTo>
                <a:lnTo>
                  <a:pt x="31" y="66"/>
                </a:lnTo>
                <a:lnTo>
                  <a:pt x="31" y="66"/>
                </a:lnTo>
                <a:lnTo>
                  <a:pt x="31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close/>
                <a:moveTo>
                  <a:pt x="76" y="37"/>
                </a:moveTo>
                <a:lnTo>
                  <a:pt x="76" y="37"/>
                </a:lnTo>
                <a:lnTo>
                  <a:pt x="76" y="37"/>
                </a:lnTo>
                <a:lnTo>
                  <a:pt x="76" y="38"/>
                </a:lnTo>
                <a:lnTo>
                  <a:pt x="76" y="38"/>
                </a:lnTo>
                <a:lnTo>
                  <a:pt x="76" y="38"/>
                </a:lnTo>
                <a:lnTo>
                  <a:pt x="76" y="38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1"/>
                </a:lnTo>
                <a:lnTo>
                  <a:pt x="76" y="41"/>
                </a:lnTo>
                <a:lnTo>
                  <a:pt x="76" y="41"/>
                </a:lnTo>
                <a:lnTo>
                  <a:pt x="76" y="41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5"/>
                </a:lnTo>
                <a:lnTo>
                  <a:pt x="76" y="45"/>
                </a:lnTo>
                <a:lnTo>
                  <a:pt x="76" y="45"/>
                </a:lnTo>
                <a:lnTo>
                  <a:pt x="75" y="45"/>
                </a:lnTo>
                <a:lnTo>
                  <a:pt x="75" y="45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9"/>
                </a:lnTo>
                <a:lnTo>
                  <a:pt x="75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2"/>
                </a:lnTo>
                <a:lnTo>
                  <a:pt x="73" y="52"/>
                </a:lnTo>
                <a:lnTo>
                  <a:pt x="73" y="52"/>
                </a:lnTo>
                <a:lnTo>
                  <a:pt x="73" y="52"/>
                </a:lnTo>
                <a:lnTo>
                  <a:pt x="72" y="52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0" y="56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8"/>
                </a:lnTo>
                <a:lnTo>
                  <a:pt x="70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8" y="59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7" y="61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1" y="66"/>
                </a:lnTo>
                <a:lnTo>
                  <a:pt x="61" y="66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8"/>
                </a:lnTo>
                <a:lnTo>
                  <a:pt x="60" y="68"/>
                </a:lnTo>
                <a:lnTo>
                  <a:pt x="60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1" y="72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4"/>
                </a:lnTo>
                <a:lnTo>
                  <a:pt x="48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39" y="74"/>
                </a:lnTo>
                <a:lnTo>
                  <a:pt x="39" y="74"/>
                </a:lnTo>
                <a:lnTo>
                  <a:pt x="39" y="74"/>
                </a:lnTo>
                <a:lnTo>
                  <a:pt x="39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5" y="74"/>
                </a:lnTo>
                <a:lnTo>
                  <a:pt x="35" y="74"/>
                </a:lnTo>
                <a:lnTo>
                  <a:pt x="35" y="74"/>
                </a:lnTo>
                <a:lnTo>
                  <a:pt x="35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3"/>
                </a:lnTo>
                <a:lnTo>
                  <a:pt x="30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3" y="72"/>
                </a:lnTo>
                <a:lnTo>
                  <a:pt x="23" y="72"/>
                </a:lnTo>
                <a:lnTo>
                  <a:pt x="23" y="71"/>
                </a:lnTo>
                <a:lnTo>
                  <a:pt x="23" y="71"/>
                </a:lnTo>
                <a:lnTo>
                  <a:pt x="23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1" y="71"/>
                </a:lnTo>
                <a:lnTo>
                  <a:pt x="21" y="71"/>
                </a:lnTo>
                <a:lnTo>
                  <a:pt x="21" y="70"/>
                </a:lnTo>
                <a:lnTo>
                  <a:pt x="21" y="70"/>
                </a:lnTo>
                <a:lnTo>
                  <a:pt x="21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8" y="70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7" y="67"/>
                </a:lnTo>
                <a:lnTo>
                  <a:pt x="17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4" y="66"/>
                </a:lnTo>
                <a:lnTo>
                  <a:pt x="14" y="66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3" y="65"/>
                </a:lnTo>
                <a:lnTo>
                  <a:pt x="13" y="65"/>
                </a:lnTo>
                <a:lnTo>
                  <a:pt x="13" y="65"/>
                </a:lnTo>
                <a:lnTo>
                  <a:pt x="13" y="64"/>
                </a:lnTo>
                <a:lnTo>
                  <a:pt x="13" y="64"/>
                </a:lnTo>
                <a:lnTo>
                  <a:pt x="13" y="64"/>
                </a:lnTo>
                <a:lnTo>
                  <a:pt x="13" y="64"/>
                </a:lnTo>
                <a:lnTo>
                  <a:pt x="12" y="64"/>
                </a:lnTo>
                <a:lnTo>
                  <a:pt x="12" y="64"/>
                </a:lnTo>
                <a:lnTo>
                  <a:pt x="12" y="64"/>
                </a:lnTo>
                <a:lnTo>
                  <a:pt x="12" y="63"/>
                </a:lnTo>
                <a:lnTo>
                  <a:pt x="12" y="63"/>
                </a:lnTo>
                <a:lnTo>
                  <a:pt x="12" y="63"/>
                </a:lnTo>
                <a:lnTo>
                  <a:pt x="12" y="63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9" y="62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8" y="61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8"/>
                </a:lnTo>
                <a:lnTo>
                  <a:pt x="8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6" y="57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5"/>
                </a:lnTo>
                <a:lnTo>
                  <a:pt x="6" y="55"/>
                </a:lnTo>
                <a:lnTo>
                  <a:pt x="6" y="55"/>
                </a:lnTo>
                <a:lnTo>
                  <a:pt x="5" y="55"/>
                </a:lnTo>
                <a:lnTo>
                  <a:pt x="5" y="55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3"/>
                </a:lnTo>
                <a:lnTo>
                  <a:pt x="5" y="53"/>
                </a:lnTo>
                <a:lnTo>
                  <a:pt x="5" y="53"/>
                </a:lnTo>
                <a:lnTo>
                  <a:pt x="4" y="53"/>
                </a:lnTo>
                <a:lnTo>
                  <a:pt x="4" y="53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1"/>
                </a:lnTo>
                <a:lnTo>
                  <a:pt x="1" y="41"/>
                </a:lnTo>
                <a:lnTo>
                  <a:pt x="1" y="41"/>
                </a:lnTo>
                <a:lnTo>
                  <a:pt x="1" y="41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39"/>
                </a:lnTo>
                <a:lnTo>
                  <a:pt x="1" y="39"/>
                </a:lnTo>
                <a:lnTo>
                  <a:pt x="1" y="39"/>
                </a:lnTo>
                <a:lnTo>
                  <a:pt x="1" y="39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1" y="35"/>
                </a:lnTo>
                <a:lnTo>
                  <a:pt x="1" y="35"/>
                </a:lnTo>
                <a:lnTo>
                  <a:pt x="1" y="35"/>
                </a:lnTo>
                <a:lnTo>
                  <a:pt x="1" y="35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3" y="28"/>
                </a:lnTo>
                <a:lnTo>
                  <a:pt x="3" y="28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5"/>
                </a:lnTo>
                <a:lnTo>
                  <a:pt x="3" y="25"/>
                </a:lnTo>
                <a:lnTo>
                  <a:pt x="3" y="25"/>
                </a:lnTo>
                <a:lnTo>
                  <a:pt x="3" y="25"/>
                </a:lnTo>
                <a:lnTo>
                  <a:pt x="4" y="25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19"/>
                </a:lnTo>
                <a:lnTo>
                  <a:pt x="6" y="19"/>
                </a:lnTo>
                <a:lnTo>
                  <a:pt x="6" y="19"/>
                </a:lnTo>
                <a:lnTo>
                  <a:pt x="6" y="19"/>
                </a:lnTo>
                <a:lnTo>
                  <a:pt x="6" y="19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6"/>
                </a:lnTo>
                <a:lnTo>
                  <a:pt x="7" y="16"/>
                </a:lnTo>
                <a:lnTo>
                  <a:pt x="7" y="16"/>
                </a:lnTo>
                <a:lnTo>
                  <a:pt x="8" y="16"/>
                </a:lnTo>
                <a:lnTo>
                  <a:pt x="8" y="16"/>
                </a:lnTo>
                <a:lnTo>
                  <a:pt x="8" y="16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1"/>
                </a:lnTo>
                <a:lnTo>
                  <a:pt x="10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0"/>
                </a:lnTo>
                <a:lnTo>
                  <a:pt x="12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9"/>
                </a:lnTo>
                <a:lnTo>
                  <a:pt x="13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6" y="8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7" y="7"/>
                </a:lnTo>
                <a:lnTo>
                  <a:pt x="17" y="7"/>
                </a:lnTo>
                <a:lnTo>
                  <a:pt x="17" y="7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9" y="5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6" y="2"/>
                </a:lnTo>
                <a:lnTo>
                  <a:pt x="26" y="2"/>
                </a:lnTo>
                <a:lnTo>
                  <a:pt x="26" y="1"/>
                </a:lnTo>
                <a:lnTo>
                  <a:pt x="26" y="1"/>
                </a:lnTo>
                <a:lnTo>
                  <a:pt x="26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1" y="1"/>
                </a:lnTo>
                <a:lnTo>
                  <a:pt x="51" y="1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8" y="4"/>
                </a:lnTo>
                <a:lnTo>
                  <a:pt x="58" y="4"/>
                </a:lnTo>
                <a:lnTo>
                  <a:pt x="58" y="4"/>
                </a:lnTo>
                <a:lnTo>
                  <a:pt x="58" y="5"/>
                </a:lnTo>
                <a:lnTo>
                  <a:pt x="58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60" y="5"/>
                </a:lnTo>
                <a:lnTo>
                  <a:pt x="60" y="5"/>
                </a:lnTo>
                <a:lnTo>
                  <a:pt x="60" y="7"/>
                </a:lnTo>
                <a:lnTo>
                  <a:pt x="60" y="7"/>
                </a:lnTo>
                <a:lnTo>
                  <a:pt x="60" y="7"/>
                </a:lnTo>
                <a:lnTo>
                  <a:pt x="60" y="7"/>
                </a:lnTo>
                <a:lnTo>
                  <a:pt x="61" y="7"/>
                </a:lnTo>
                <a:lnTo>
                  <a:pt x="61" y="7"/>
                </a:lnTo>
                <a:lnTo>
                  <a:pt x="61" y="7"/>
                </a:lnTo>
                <a:lnTo>
                  <a:pt x="61" y="7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3"/>
                </a:lnTo>
                <a:lnTo>
                  <a:pt x="67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4"/>
                </a:lnTo>
                <a:lnTo>
                  <a:pt x="68" y="14"/>
                </a:lnTo>
                <a:lnTo>
                  <a:pt x="68" y="14"/>
                </a:lnTo>
                <a:lnTo>
                  <a:pt x="69" y="14"/>
                </a:lnTo>
                <a:lnTo>
                  <a:pt x="69" y="14"/>
                </a:lnTo>
                <a:lnTo>
                  <a:pt x="69" y="14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70" y="16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8"/>
                </a:lnTo>
                <a:lnTo>
                  <a:pt x="70" y="18"/>
                </a:lnTo>
                <a:lnTo>
                  <a:pt x="71" y="18"/>
                </a:lnTo>
                <a:lnTo>
                  <a:pt x="71" y="18"/>
                </a:lnTo>
                <a:lnTo>
                  <a:pt x="71" y="18"/>
                </a:lnTo>
                <a:lnTo>
                  <a:pt x="71" y="18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2"/>
                </a:lnTo>
                <a:lnTo>
                  <a:pt x="72" y="22"/>
                </a:lnTo>
                <a:lnTo>
                  <a:pt x="73" y="22"/>
                </a:lnTo>
                <a:lnTo>
                  <a:pt x="73" y="22"/>
                </a:lnTo>
                <a:lnTo>
                  <a:pt x="73" y="22"/>
                </a:lnTo>
                <a:lnTo>
                  <a:pt x="73" y="22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5"/>
                </a:lnTo>
                <a:lnTo>
                  <a:pt x="73" y="25"/>
                </a:lnTo>
                <a:lnTo>
                  <a:pt x="73" y="25"/>
                </a:lnTo>
                <a:lnTo>
                  <a:pt x="73" y="25"/>
                </a:lnTo>
                <a:lnTo>
                  <a:pt x="75" y="25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9"/>
                </a:lnTo>
                <a:lnTo>
                  <a:pt x="75" y="29"/>
                </a:lnTo>
                <a:lnTo>
                  <a:pt x="75" y="29"/>
                </a:lnTo>
                <a:lnTo>
                  <a:pt x="76" y="29"/>
                </a:lnTo>
                <a:lnTo>
                  <a:pt x="76" y="29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7"/>
                </a:lnTo>
                <a:lnTo>
                  <a:pt x="76" y="37"/>
                </a:lnTo>
                <a:lnTo>
                  <a:pt x="76" y="37"/>
                </a:lnTo>
                <a:lnTo>
                  <a:pt x="76" y="37"/>
                </a:lnTo>
                <a:close/>
                <a:moveTo>
                  <a:pt x="78" y="41"/>
                </a:moveTo>
                <a:lnTo>
                  <a:pt x="78" y="34"/>
                </a:lnTo>
                <a:lnTo>
                  <a:pt x="94" y="34"/>
                </a:lnTo>
                <a:lnTo>
                  <a:pt x="94" y="41"/>
                </a:lnTo>
                <a:lnTo>
                  <a:pt x="78" y="41"/>
                </a:lnTo>
                <a:lnTo>
                  <a:pt x="78" y="41"/>
                </a:lnTo>
                <a:close/>
                <a:moveTo>
                  <a:pt x="125" y="41"/>
                </a:moveTo>
                <a:lnTo>
                  <a:pt x="125" y="34"/>
                </a:lnTo>
                <a:lnTo>
                  <a:pt x="141" y="34"/>
                </a:lnTo>
                <a:lnTo>
                  <a:pt x="141" y="41"/>
                </a:lnTo>
                <a:lnTo>
                  <a:pt x="125" y="41"/>
                </a:lnTo>
                <a:lnTo>
                  <a:pt x="125" y="41"/>
                </a:lnTo>
                <a:close/>
                <a:moveTo>
                  <a:pt x="173" y="41"/>
                </a:moveTo>
                <a:lnTo>
                  <a:pt x="173" y="34"/>
                </a:lnTo>
                <a:lnTo>
                  <a:pt x="188" y="34"/>
                </a:lnTo>
                <a:lnTo>
                  <a:pt x="188" y="41"/>
                </a:lnTo>
                <a:lnTo>
                  <a:pt x="173" y="41"/>
                </a:lnTo>
                <a:lnTo>
                  <a:pt x="173" y="41"/>
                </a:lnTo>
                <a:close/>
                <a:moveTo>
                  <a:pt x="220" y="41"/>
                </a:moveTo>
                <a:lnTo>
                  <a:pt x="220" y="34"/>
                </a:lnTo>
                <a:lnTo>
                  <a:pt x="236" y="34"/>
                </a:lnTo>
                <a:lnTo>
                  <a:pt x="236" y="41"/>
                </a:lnTo>
                <a:lnTo>
                  <a:pt x="220" y="41"/>
                </a:lnTo>
                <a:lnTo>
                  <a:pt x="220" y="41"/>
                </a:lnTo>
                <a:close/>
                <a:moveTo>
                  <a:pt x="267" y="41"/>
                </a:moveTo>
                <a:lnTo>
                  <a:pt x="267" y="34"/>
                </a:lnTo>
                <a:lnTo>
                  <a:pt x="283" y="34"/>
                </a:lnTo>
                <a:lnTo>
                  <a:pt x="283" y="41"/>
                </a:lnTo>
                <a:lnTo>
                  <a:pt x="267" y="41"/>
                </a:lnTo>
                <a:lnTo>
                  <a:pt x="267" y="41"/>
                </a:lnTo>
                <a:close/>
                <a:moveTo>
                  <a:pt x="314" y="41"/>
                </a:moveTo>
                <a:lnTo>
                  <a:pt x="314" y="34"/>
                </a:lnTo>
                <a:lnTo>
                  <a:pt x="330" y="34"/>
                </a:lnTo>
                <a:lnTo>
                  <a:pt x="330" y="41"/>
                </a:lnTo>
                <a:lnTo>
                  <a:pt x="314" y="41"/>
                </a:lnTo>
                <a:lnTo>
                  <a:pt x="314" y="41"/>
                </a:lnTo>
                <a:close/>
                <a:moveTo>
                  <a:pt x="362" y="41"/>
                </a:moveTo>
                <a:lnTo>
                  <a:pt x="362" y="34"/>
                </a:lnTo>
                <a:lnTo>
                  <a:pt x="376" y="34"/>
                </a:lnTo>
                <a:lnTo>
                  <a:pt x="376" y="41"/>
                </a:lnTo>
                <a:lnTo>
                  <a:pt x="362" y="41"/>
                </a:lnTo>
                <a:lnTo>
                  <a:pt x="362" y="41"/>
                </a:lnTo>
                <a:close/>
                <a:moveTo>
                  <a:pt x="408" y="41"/>
                </a:moveTo>
                <a:lnTo>
                  <a:pt x="408" y="34"/>
                </a:lnTo>
                <a:lnTo>
                  <a:pt x="424" y="34"/>
                </a:lnTo>
                <a:lnTo>
                  <a:pt x="424" y="41"/>
                </a:lnTo>
                <a:lnTo>
                  <a:pt x="408" y="41"/>
                </a:lnTo>
                <a:lnTo>
                  <a:pt x="408" y="41"/>
                </a:lnTo>
                <a:close/>
                <a:moveTo>
                  <a:pt x="455" y="41"/>
                </a:moveTo>
                <a:lnTo>
                  <a:pt x="455" y="34"/>
                </a:lnTo>
                <a:lnTo>
                  <a:pt x="471" y="34"/>
                </a:lnTo>
                <a:lnTo>
                  <a:pt x="471" y="41"/>
                </a:lnTo>
                <a:lnTo>
                  <a:pt x="455" y="41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84">
            <a:extLst>
              <a:ext uri="{FF2B5EF4-FFF2-40B4-BE49-F238E27FC236}">
                <a16:creationId xmlns:a16="http://schemas.microsoft.com/office/drawing/2014/main" id="{AA8EB988-BD6F-484D-A54D-83015AE5E44E}"/>
              </a:ext>
            </a:extLst>
          </p:cNvPr>
          <p:cNvSpPr>
            <a:spLocks noEditPoints="1"/>
          </p:cNvSpPr>
          <p:nvPr/>
        </p:nvSpPr>
        <p:spPr bwMode="auto">
          <a:xfrm>
            <a:off x="7914133" y="3128963"/>
            <a:ext cx="847725" cy="334962"/>
          </a:xfrm>
          <a:custGeom>
            <a:avLst/>
            <a:gdLst>
              <a:gd name="T0" fmla="*/ 43 w 534"/>
              <a:gd name="T1" fmla="*/ 203 h 211"/>
              <a:gd name="T2" fmla="*/ 50 w 534"/>
              <a:gd name="T3" fmla="*/ 201 h 211"/>
              <a:gd name="T4" fmla="*/ 54 w 534"/>
              <a:gd name="T5" fmla="*/ 197 h 211"/>
              <a:gd name="T6" fmla="*/ 60 w 534"/>
              <a:gd name="T7" fmla="*/ 194 h 211"/>
              <a:gd name="T8" fmla="*/ 63 w 534"/>
              <a:gd name="T9" fmla="*/ 190 h 211"/>
              <a:gd name="T10" fmla="*/ 66 w 534"/>
              <a:gd name="T11" fmla="*/ 184 h 211"/>
              <a:gd name="T12" fmla="*/ 68 w 534"/>
              <a:gd name="T13" fmla="*/ 178 h 211"/>
              <a:gd name="T14" fmla="*/ 68 w 534"/>
              <a:gd name="T15" fmla="*/ 171 h 211"/>
              <a:gd name="T16" fmla="*/ 67 w 534"/>
              <a:gd name="T17" fmla="*/ 165 h 211"/>
              <a:gd name="T18" fmla="*/ 64 w 534"/>
              <a:gd name="T19" fmla="*/ 159 h 211"/>
              <a:gd name="T20" fmla="*/ 61 w 534"/>
              <a:gd name="T21" fmla="*/ 155 h 211"/>
              <a:gd name="T22" fmla="*/ 57 w 534"/>
              <a:gd name="T23" fmla="*/ 150 h 211"/>
              <a:gd name="T24" fmla="*/ 52 w 534"/>
              <a:gd name="T25" fmla="*/ 147 h 211"/>
              <a:gd name="T26" fmla="*/ 46 w 534"/>
              <a:gd name="T27" fmla="*/ 144 h 211"/>
              <a:gd name="T28" fmla="*/ 40 w 534"/>
              <a:gd name="T29" fmla="*/ 143 h 211"/>
              <a:gd name="T30" fmla="*/ 34 w 534"/>
              <a:gd name="T31" fmla="*/ 144 h 211"/>
              <a:gd name="T32" fmla="*/ 27 w 534"/>
              <a:gd name="T33" fmla="*/ 146 h 211"/>
              <a:gd name="T34" fmla="*/ 23 w 534"/>
              <a:gd name="T35" fmla="*/ 148 h 211"/>
              <a:gd name="T36" fmla="*/ 17 w 534"/>
              <a:gd name="T37" fmla="*/ 152 h 211"/>
              <a:gd name="T38" fmla="*/ 14 w 534"/>
              <a:gd name="T39" fmla="*/ 157 h 211"/>
              <a:gd name="T40" fmla="*/ 10 w 534"/>
              <a:gd name="T41" fmla="*/ 162 h 211"/>
              <a:gd name="T42" fmla="*/ 9 w 534"/>
              <a:gd name="T43" fmla="*/ 168 h 211"/>
              <a:gd name="T44" fmla="*/ 9 w 534"/>
              <a:gd name="T45" fmla="*/ 175 h 211"/>
              <a:gd name="T46" fmla="*/ 9 w 534"/>
              <a:gd name="T47" fmla="*/ 181 h 211"/>
              <a:gd name="T48" fmla="*/ 12 w 534"/>
              <a:gd name="T49" fmla="*/ 186 h 211"/>
              <a:gd name="T50" fmla="*/ 15 w 534"/>
              <a:gd name="T51" fmla="*/ 192 h 211"/>
              <a:gd name="T52" fmla="*/ 19 w 534"/>
              <a:gd name="T53" fmla="*/ 196 h 211"/>
              <a:gd name="T54" fmla="*/ 24 w 534"/>
              <a:gd name="T55" fmla="*/ 200 h 211"/>
              <a:gd name="T56" fmla="*/ 31 w 534"/>
              <a:gd name="T57" fmla="*/ 202 h 211"/>
              <a:gd name="T58" fmla="*/ 36 w 534"/>
              <a:gd name="T59" fmla="*/ 203 h 211"/>
              <a:gd name="T60" fmla="*/ 76 w 534"/>
              <a:gd name="T61" fmla="*/ 178 h 211"/>
              <a:gd name="T62" fmla="*/ 73 w 534"/>
              <a:gd name="T63" fmla="*/ 186 h 211"/>
              <a:gd name="T64" fmla="*/ 70 w 534"/>
              <a:gd name="T65" fmla="*/ 193 h 211"/>
              <a:gd name="T66" fmla="*/ 66 w 534"/>
              <a:gd name="T67" fmla="*/ 199 h 211"/>
              <a:gd name="T68" fmla="*/ 60 w 534"/>
              <a:gd name="T69" fmla="*/ 204 h 211"/>
              <a:gd name="T70" fmla="*/ 53 w 534"/>
              <a:gd name="T71" fmla="*/ 208 h 211"/>
              <a:gd name="T72" fmla="*/ 45 w 534"/>
              <a:gd name="T73" fmla="*/ 210 h 211"/>
              <a:gd name="T74" fmla="*/ 37 w 534"/>
              <a:gd name="T75" fmla="*/ 211 h 211"/>
              <a:gd name="T76" fmla="*/ 30 w 534"/>
              <a:gd name="T77" fmla="*/ 210 h 211"/>
              <a:gd name="T78" fmla="*/ 23 w 534"/>
              <a:gd name="T79" fmla="*/ 208 h 211"/>
              <a:gd name="T80" fmla="*/ 16 w 534"/>
              <a:gd name="T81" fmla="*/ 203 h 211"/>
              <a:gd name="T82" fmla="*/ 10 w 534"/>
              <a:gd name="T83" fmla="*/ 199 h 211"/>
              <a:gd name="T84" fmla="*/ 6 w 534"/>
              <a:gd name="T85" fmla="*/ 192 h 211"/>
              <a:gd name="T86" fmla="*/ 3 w 534"/>
              <a:gd name="T87" fmla="*/ 185 h 211"/>
              <a:gd name="T88" fmla="*/ 1 w 534"/>
              <a:gd name="T89" fmla="*/ 177 h 211"/>
              <a:gd name="T90" fmla="*/ 1 w 534"/>
              <a:gd name="T91" fmla="*/ 168 h 211"/>
              <a:gd name="T92" fmla="*/ 3 w 534"/>
              <a:gd name="T93" fmla="*/ 161 h 211"/>
              <a:gd name="T94" fmla="*/ 6 w 534"/>
              <a:gd name="T95" fmla="*/ 153 h 211"/>
              <a:gd name="T96" fmla="*/ 10 w 534"/>
              <a:gd name="T97" fmla="*/ 148 h 211"/>
              <a:gd name="T98" fmla="*/ 16 w 534"/>
              <a:gd name="T99" fmla="*/ 142 h 211"/>
              <a:gd name="T100" fmla="*/ 23 w 534"/>
              <a:gd name="T101" fmla="*/ 139 h 211"/>
              <a:gd name="T102" fmla="*/ 31 w 534"/>
              <a:gd name="T103" fmla="*/ 137 h 211"/>
              <a:gd name="T104" fmla="*/ 39 w 534"/>
              <a:gd name="T105" fmla="*/ 135 h 211"/>
              <a:gd name="T106" fmla="*/ 46 w 534"/>
              <a:gd name="T107" fmla="*/ 137 h 211"/>
              <a:gd name="T108" fmla="*/ 54 w 534"/>
              <a:gd name="T109" fmla="*/ 139 h 211"/>
              <a:gd name="T110" fmla="*/ 61 w 534"/>
              <a:gd name="T111" fmla="*/ 143 h 211"/>
              <a:gd name="T112" fmla="*/ 67 w 534"/>
              <a:gd name="T113" fmla="*/ 148 h 211"/>
              <a:gd name="T114" fmla="*/ 71 w 534"/>
              <a:gd name="T115" fmla="*/ 155 h 211"/>
              <a:gd name="T116" fmla="*/ 75 w 534"/>
              <a:gd name="T117" fmla="*/ 161 h 211"/>
              <a:gd name="T118" fmla="*/ 76 w 534"/>
              <a:gd name="T119" fmla="*/ 169 h 211"/>
              <a:gd name="T120" fmla="*/ 188 w 534"/>
              <a:gd name="T121" fmla="*/ 177 h 211"/>
              <a:gd name="T122" fmla="*/ 456 w 534"/>
              <a:gd name="T123" fmla="*/ 16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4" h="211">
                <a:moveTo>
                  <a:pt x="534" y="16"/>
                </a:moveTo>
                <a:lnTo>
                  <a:pt x="526" y="16"/>
                </a:lnTo>
                <a:lnTo>
                  <a:pt x="526" y="0"/>
                </a:lnTo>
                <a:lnTo>
                  <a:pt x="534" y="0"/>
                </a:lnTo>
                <a:lnTo>
                  <a:pt x="534" y="16"/>
                </a:lnTo>
                <a:lnTo>
                  <a:pt x="534" y="16"/>
                </a:lnTo>
                <a:close/>
                <a:moveTo>
                  <a:pt x="39" y="203"/>
                </a:move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1" y="201"/>
                </a:lnTo>
                <a:lnTo>
                  <a:pt x="51" y="201"/>
                </a:lnTo>
                <a:lnTo>
                  <a:pt x="51" y="201"/>
                </a:lnTo>
                <a:lnTo>
                  <a:pt x="51" y="200"/>
                </a:lnTo>
                <a:lnTo>
                  <a:pt x="51" y="200"/>
                </a:lnTo>
                <a:lnTo>
                  <a:pt x="51" y="200"/>
                </a:lnTo>
                <a:lnTo>
                  <a:pt x="51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3" y="200"/>
                </a:lnTo>
                <a:lnTo>
                  <a:pt x="53" y="200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7" y="197"/>
                </a:lnTo>
                <a:lnTo>
                  <a:pt x="57" y="197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5"/>
                </a:lnTo>
                <a:lnTo>
                  <a:pt x="58" y="195"/>
                </a:lnTo>
                <a:lnTo>
                  <a:pt x="58" y="195"/>
                </a:lnTo>
                <a:lnTo>
                  <a:pt x="58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4"/>
                </a:lnTo>
                <a:lnTo>
                  <a:pt x="59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3" y="191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88"/>
                </a:lnTo>
                <a:lnTo>
                  <a:pt x="63" y="188"/>
                </a:lnTo>
                <a:lnTo>
                  <a:pt x="63" y="188"/>
                </a:lnTo>
                <a:lnTo>
                  <a:pt x="63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6"/>
                </a:lnTo>
                <a:lnTo>
                  <a:pt x="64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4"/>
                </a:lnTo>
                <a:lnTo>
                  <a:pt x="66" y="184"/>
                </a:lnTo>
                <a:lnTo>
                  <a:pt x="66" y="184"/>
                </a:lnTo>
                <a:lnTo>
                  <a:pt x="66" y="184"/>
                </a:lnTo>
                <a:lnTo>
                  <a:pt x="67" y="184"/>
                </a:lnTo>
                <a:lnTo>
                  <a:pt x="67" y="184"/>
                </a:lnTo>
                <a:lnTo>
                  <a:pt x="67" y="184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8" y="181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2"/>
                </a:lnTo>
                <a:lnTo>
                  <a:pt x="67" y="162"/>
                </a:lnTo>
                <a:lnTo>
                  <a:pt x="67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0"/>
                </a:lnTo>
                <a:lnTo>
                  <a:pt x="66" y="160"/>
                </a:lnTo>
                <a:lnTo>
                  <a:pt x="66" y="160"/>
                </a:lnTo>
                <a:lnTo>
                  <a:pt x="66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8"/>
                </a:lnTo>
                <a:lnTo>
                  <a:pt x="64" y="158"/>
                </a:lnTo>
                <a:lnTo>
                  <a:pt x="64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5"/>
                </a:lnTo>
                <a:lnTo>
                  <a:pt x="62" y="155"/>
                </a:lnTo>
                <a:lnTo>
                  <a:pt x="62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3"/>
                </a:lnTo>
                <a:lnTo>
                  <a:pt x="61" y="153"/>
                </a:lnTo>
                <a:lnTo>
                  <a:pt x="61" y="153"/>
                </a:lnTo>
                <a:lnTo>
                  <a:pt x="61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59" y="152"/>
                </a:lnTo>
                <a:lnTo>
                  <a:pt x="59" y="152"/>
                </a:lnTo>
                <a:lnTo>
                  <a:pt x="59" y="152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0"/>
                </a:lnTo>
                <a:lnTo>
                  <a:pt x="58" y="150"/>
                </a:lnTo>
                <a:lnTo>
                  <a:pt x="58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4" y="149"/>
                </a:lnTo>
                <a:lnTo>
                  <a:pt x="54" y="149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8" y="146"/>
                </a:lnTo>
                <a:lnTo>
                  <a:pt x="48" y="146"/>
                </a:lnTo>
                <a:lnTo>
                  <a:pt x="48" y="146"/>
                </a:lnTo>
                <a:lnTo>
                  <a:pt x="48" y="144"/>
                </a:lnTo>
                <a:lnTo>
                  <a:pt x="48" y="144"/>
                </a:lnTo>
                <a:lnTo>
                  <a:pt x="48" y="144"/>
                </a:lnTo>
                <a:lnTo>
                  <a:pt x="48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3" y="144"/>
                </a:lnTo>
                <a:lnTo>
                  <a:pt x="43" y="144"/>
                </a:lnTo>
                <a:lnTo>
                  <a:pt x="43" y="144"/>
                </a:lnTo>
                <a:lnTo>
                  <a:pt x="43" y="143"/>
                </a:lnTo>
                <a:lnTo>
                  <a:pt x="43" y="143"/>
                </a:lnTo>
                <a:lnTo>
                  <a:pt x="43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4"/>
                </a:lnTo>
                <a:lnTo>
                  <a:pt x="34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7"/>
                </a:lnTo>
                <a:lnTo>
                  <a:pt x="26" y="147"/>
                </a:lnTo>
                <a:lnTo>
                  <a:pt x="26" y="147"/>
                </a:lnTo>
                <a:lnTo>
                  <a:pt x="26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4" y="147"/>
                </a:lnTo>
                <a:lnTo>
                  <a:pt x="24" y="147"/>
                </a:lnTo>
                <a:lnTo>
                  <a:pt x="24" y="147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1" y="149"/>
                </a:lnTo>
                <a:lnTo>
                  <a:pt x="21" y="149"/>
                </a:lnTo>
                <a:lnTo>
                  <a:pt x="21" y="149"/>
                </a:lnTo>
                <a:lnTo>
                  <a:pt x="21" y="150"/>
                </a:lnTo>
                <a:lnTo>
                  <a:pt x="21" y="150"/>
                </a:lnTo>
                <a:lnTo>
                  <a:pt x="21" y="150"/>
                </a:lnTo>
                <a:lnTo>
                  <a:pt x="21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1"/>
                </a:lnTo>
                <a:lnTo>
                  <a:pt x="19" y="151"/>
                </a:lnTo>
                <a:lnTo>
                  <a:pt x="19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5"/>
                </a:lnTo>
                <a:lnTo>
                  <a:pt x="16" y="155"/>
                </a:lnTo>
                <a:lnTo>
                  <a:pt x="16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4" y="156"/>
                </a:lnTo>
                <a:lnTo>
                  <a:pt x="14" y="156"/>
                </a:lnTo>
                <a:lnTo>
                  <a:pt x="14" y="156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2" y="159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9" y="165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7"/>
                </a:lnTo>
                <a:lnTo>
                  <a:pt x="12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1"/>
                </a:lnTo>
                <a:lnTo>
                  <a:pt x="14" y="191"/>
                </a:lnTo>
                <a:lnTo>
                  <a:pt x="14" y="191"/>
                </a:lnTo>
                <a:lnTo>
                  <a:pt x="14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6" y="192"/>
                </a:lnTo>
                <a:lnTo>
                  <a:pt x="16" y="192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7" y="193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9" y="195"/>
                </a:lnTo>
                <a:lnTo>
                  <a:pt x="19" y="195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21" y="196"/>
                </a:lnTo>
                <a:lnTo>
                  <a:pt x="21" y="196"/>
                </a:lnTo>
                <a:lnTo>
                  <a:pt x="21" y="196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200"/>
                </a:lnTo>
                <a:lnTo>
                  <a:pt x="24" y="200"/>
                </a:lnTo>
                <a:lnTo>
                  <a:pt x="24" y="200"/>
                </a:lnTo>
                <a:lnTo>
                  <a:pt x="24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6" y="200"/>
                </a:lnTo>
                <a:lnTo>
                  <a:pt x="26" y="200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close/>
                <a:moveTo>
                  <a:pt x="76" y="174"/>
                </a:moveTo>
                <a:lnTo>
                  <a:pt x="76" y="174"/>
                </a:lnTo>
                <a:lnTo>
                  <a:pt x="76" y="174"/>
                </a:lnTo>
                <a:lnTo>
                  <a:pt x="76" y="174"/>
                </a:lnTo>
                <a:lnTo>
                  <a:pt x="76" y="174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6"/>
                </a:lnTo>
                <a:lnTo>
                  <a:pt x="76" y="176"/>
                </a:lnTo>
                <a:lnTo>
                  <a:pt x="76" y="176"/>
                </a:lnTo>
                <a:lnTo>
                  <a:pt x="76" y="176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3" y="185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8"/>
                </a:lnTo>
                <a:lnTo>
                  <a:pt x="73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1"/>
                </a:lnTo>
                <a:lnTo>
                  <a:pt x="72" y="191"/>
                </a:lnTo>
                <a:lnTo>
                  <a:pt x="72" y="191"/>
                </a:lnTo>
                <a:lnTo>
                  <a:pt x="71" y="191"/>
                </a:lnTo>
                <a:lnTo>
                  <a:pt x="71" y="191"/>
                </a:lnTo>
                <a:lnTo>
                  <a:pt x="71" y="191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3"/>
                </a:lnTo>
                <a:lnTo>
                  <a:pt x="71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69" y="194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6"/>
                </a:lnTo>
                <a:lnTo>
                  <a:pt x="69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7"/>
                </a:lnTo>
                <a:lnTo>
                  <a:pt x="68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9"/>
                </a:lnTo>
                <a:lnTo>
                  <a:pt x="67" y="199"/>
                </a:lnTo>
                <a:lnTo>
                  <a:pt x="67" y="199"/>
                </a:lnTo>
                <a:lnTo>
                  <a:pt x="67" y="199"/>
                </a:lnTo>
                <a:lnTo>
                  <a:pt x="66" y="199"/>
                </a:lnTo>
                <a:lnTo>
                  <a:pt x="66" y="199"/>
                </a:lnTo>
                <a:lnTo>
                  <a:pt x="66" y="199"/>
                </a:lnTo>
                <a:lnTo>
                  <a:pt x="66" y="200"/>
                </a:lnTo>
                <a:lnTo>
                  <a:pt x="66" y="200"/>
                </a:lnTo>
                <a:lnTo>
                  <a:pt x="66" y="200"/>
                </a:lnTo>
                <a:lnTo>
                  <a:pt x="66" y="200"/>
                </a:lnTo>
                <a:lnTo>
                  <a:pt x="64" y="200"/>
                </a:lnTo>
                <a:lnTo>
                  <a:pt x="64" y="200"/>
                </a:lnTo>
                <a:lnTo>
                  <a:pt x="64" y="200"/>
                </a:lnTo>
                <a:lnTo>
                  <a:pt x="64" y="201"/>
                </a:lnTo>
                <a:lnTo>
                  <a:pt x="64" y="201"/>
                </a:lnTo>
                <a:lnTo>
                  <a:pt x="64" y="201"/>
                </a:lnTo>
                <a:lnTo>
                  <a:pt x="64" y="201"/>
                </a:lnTo>
                <a:lnTo>
                  <a:pt x="63" y="201"/>
                </a:lnTo>
                <a:lnTo>
                  <a:pt x="63" y="201"/>
                </a:lnTo>
                <a:lnTo>
                  <a:pt x="63" y="201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3"/>
                </a:lnTo>
                <a:lnTo>
                  <a:pt x="62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59" y="204"/>
                </a:lnTo>
                <a:lnTo>
                  <a:pt x="59" y="204"/>
                </a:lnTo>
                <a:lnTo>
                  <a:pt x="59" y="205"/>
                </a:lnTo>
                <a:lnTo>
                  <a:pt x="59" y="205"/>
                </a:lnTo>
                <a:lnTo>
                  <a:pt x="59" y="205"/>
                </a:lnTo>
                <a:lnTo>
                  <a:pt x="59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2" y="208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4" y="210"/>
                </a:lnTo>
                <a:lnTo>
                  <a:pt x="44" y="211"/>
                </a:lnTo>
                <a:lnTo>
                  <a:pt x="44" y="211"/>
                </a:lnTo>
                <a:lnTo>
                  <a:pt x="44" y="211"/>
                </a:lnTo>
                <a:lnTo>
                  <a:pt x="44" y="211"/>
                </a:lnTo>
                <a:lnTo>
                  <a:pt x="43" y="211"/>
                </a:lnTo>
                <a:lnTo>
                  <a:pt x="43" y="211"/>
                </a:lnTo>
                <a:lnTo>
                  <a:pt x="43" y="211"/>
                </a:lnTo>
                <a:lnTo>
                  <a:pt x="43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39" y="211"/>
                </a:lnTo>
                <a:lnTo>
                  <a:pt x="39" y="211"/>
                </a:lnTo>
                <a:lnTo>
                  <a:pt x="39" y="211"/>
                </a:lnTo>
                <a:lnTo>
                  <a:pt x="39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5" y="211"/>
                </a:lnTo>
                <a:lnTo>
                  <a:pt x="35" y="211"/>
                </a:lnTo>
                <a:lnTo>
                  <a:pt x="35" y="211"/>
                </a:lnTo>
                <a:lnTo>
                  <a:pt x="35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7" y="210"/>
                </a:lnTo>
                <a:lnTo>
                  <a:pt x="27" y="209"/>
                </a:lnTo>
                <a:lnTo>
                  <a:pt x="27" y="209"/>
                </a:lnTo>
                <a:lnTo>
                  <a:pt x="27" y="209"/>
                </a:lnTo>
                <a:lnTo>
                  <a:pt x="27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4" y="209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2" y="208"/>
                </a:lnTo>
                <a:lnTo>
                  <a:pt x="22" y="208"/>
                </a:lnTo>
                <a:lnTo>
                  <a:pt x="22" y="206"/>
                </a:lnTo>
                <a:lnTo>
                  <a:pt x="22" y="206"/>
                </a:lnTo>
                <a:lnTo>
                  <a:pt x="22" y="206"/>
                </a:lnTo>
                <a:lnTo>
                  <a:pt x="22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19" y="206"/>
                </a:lnTo>
                <a:lnTo>
                  <a:pt x="19" y="206"/>
                </a:lnTo>
                <a:lnTo>
                  <a:pt x="19" y="205"/>
                </a:lnTo>
                <a:lnTo>
                  <a:pt x="19" y="205"/>
                </a:lnTo>
                <a:lnTo>
                  <a:pt x="19" y="205"/>
                </a:lnTo>
                <a:lnTo>
                  <a:pt x="19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6" y="204"/>
                </a:lnTo>
                <a:lnTo>
                  <a:pt x="16" y="204"/>
                </a:lnTo>
                <a:lnTo>
                  <a:pt x="16" y="203"/>
                </a:lnTo>
                <a:lnTo>
                  <a:pt x="16" y="203"/>
                </a:lnTo>
                <a:lnTo>
                  <a:pt x="16" y="203"/>
                </a:lnTo>
                <a:lnTo>
                  <a:pt x="16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2"/>
                </a:lnTo>
                <a:lnTo>
                  <a:pt x="15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7"/>
                </a:lnTo>
                <a:lnTo>
                  <a:pt x="10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6"/>
                </a:lnTo>
                <a:lnTo>
                  <a:pt x="9" y="196"/>
                </a:lnTo>
                <a:lnTo>
                  <a:pt x="9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7" y="195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3"/>
                </a:lnTo>
                <a:lnTo>
                  <a:pt x="7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6"/>
                </a:lnTo>
                <a:lnTo>
                  <a:pt x="4" y="186"/>
                </a:lnTo>
                <a:lnTo>
                  <a:pt x="4" y="186"/>
                </a:lnTo>
                <a:lnTo>
                  <a:pt x="3" y="186"/>
                </a:lnTo>
                <a:lnTo>
                  <a:pt x="3" y="186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3"/>
                </a:lnTo>
                <a:lnTo>
                  <a:pt x="3" y="183"/>
                </a:lnTo>
                <a:lnTo>
                  <a:pt x="3" y="183"/>
                </a:lnTo>
                <a:lnTo>
                  <a:pt x="3" y="183"/>
                </a:lnTo>
                <a:lnTo>
                  <a:pt x="1" y="183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5"/>
                </a:lnTo>
                <a:lnTo>
                  <a:pt x="1" y="175"/>
                </a:lnTo>
                <a:lnTo>
                  <a:pt x="0" y="175"/>
                </a:lnTo>
                <a:lnTo>
                  <a:pt x="0" y="175"/>
                </a:lnTo>
                <a:lnTo>
                  <a:pt x="0" y="175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3"/>
                </a:lnTo>
                <a:lnTo>
                  <a:pt x="0" y="173"/>
                </a:lnTo>
                <a:lnTo>
                  <a:pt x="0" y="173"/>
                </a:lnTo>
                <a:lnTo>
                  <a:pt x="0" y="173"/>
                </a:lnTo>
                <a:lnTo>
                  <a:pt x="0" y="171"/>
                </a:lnTo>
                <a:lnTo>
                  <a:pt x="0" y="171"/>
                </a:lnTo>
                <a:lnTo>
                  <a:pt x="0" y="171"/>
                </a:lnTo>
                <a:lnTo>
                  <a:pt x="1" y="171"/>
                </a:lnTo>
                <a:lnTo>
                  <a:pt x="1" y="171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69"/>
                </a:lnTo>
                <a:lnTo>
                  <a:pt x="1" y="169"/>
                </a:lnTo>
                <a:lnTo>
                  <a:pt x="1" y="169"/>
                </a:lnTo>
                <a:lnTo>
                  <a:pt x="1" y="169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0"/>
                </a:lnTo>
                <a:lnTo>
                  <a:pt x="3" y="160"/>
                </a:lnTo>
                <a:lnTo>
                  <a:pt x="4" y="160"/>
                </a:lnTo>
                <a:lnTo>
                  <a:pt x="4" y="160"/>
                </a:lnTo>
                <a:lnTo>
                  <a:pt x="4" y="160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5" y="158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6"/>
                </a:lnTo>
                <a:lnTo>
                  <a:pt x="5" y="156"/>
                </a:lnTo>
                <a:lnTo>
                  <a:pt x="5" y="156"/>
                </a:lnTo>
                <a:lnTo>
                  <a:pt x="5" y="156"/>
                </a:lnTo>
                <a:lnTo>
                  <a:pt x="6" y="156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3"/>
                </a:lnTo>
                <a:lnTo>
                  <a:pt x="6" y="153"/>
                </a:lnTo>
                <a:lnTo>
                  <a:pt x="6" y="153"/>
                </a:lnTo>
                <a:lnTo>
                  <a:pt x="7" y="153"/>
                </a:lnTo>
                <a:lnTo>
                  <a:pt x="7" y="153"/>
                </a:lnTo>
                <a:lnTo>
                  <a:pt x="7" y="153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0"/>
                </a:lnTo>
                <a:lnTo>
                  <a:pt x="8" y="150"/>
                </a:lnTo>
                <a:lnTo>
                  <a:pt x="8" y="150"/>
                </a:lnTo>
                <a:lnTo>
                  <a:pt x="9" y="150"/>
                </a:lnTo>
                <a:lnTo>
                  <a:pt x="9" y="150"/>
                </a:lnTo>
                <a:lnTo>
                  <a:pt x="9" y="150"/>
                </a:lnTo>
                <a:lnTo>
                  <a:pt x="9" y="149"/>
                </a:lnTo>
                <a:lnTo>
                  <a:pt x="9" y="149"/>
                </a:lnTo>
                <a:lnTo>
                  <a:pt x="9" y="149"/>
                </a:lnTo>
                <a:lnTo>
                  <a:pt x="9" y="149"/>
                </a:lnTo>
                <a:lnTo>
                  <a:pt x="10" y="149"/>
                </a:lnTo>
                <a:lnTo>
                  <a:pt x="10" y="149"/>
                </a:lnTo>
                <a:lnTo>
                  <a:pt x="10" y="149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2" y="148"/>
                </a:lnTo>
                <a:lnTo>
                  <a:pt x="12" y="148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3" y="147"/>
                </a:lnTo>
                <a:lnTo>
                  <a:pt x="13" y="147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4" y="146"/>
                </a:lnTo>
                <a:lnTo>
                  <a:pt x="14" y="146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5" y="144"/>
                </a:lnTo>
                <a:lnTo>
                  <a:pt x="15" y="144"/>
                </a:lnTo>
                <a:lnTo>
                  <a:pt x="15" y="144"/>
                </a:lnTo>
                <a:lnTo>
                  <a:pt x="15" y="143"/>
                </a:lnTo>
                <a:lnTo>
                  <a:pt x="15" y="143"/>
                </a:lnTo>
                <a:lnTo>
                  <a:pt x="15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8" y="142"/>
                </a:lnTo>
                <a:lnTo>
                  <a:pt x="18" y="142"/>
                </a:lnTo>
                <a:lnTo>
                  <a:pt x="18" y="141"/>
                </a:lnTo>
                <a:lnTo>
                  <a:pt x="18" y="141"/>
                </a:lnTo>
                <a:lnTo>
                  <a:pt x="18" y="141"/>
                </a:lnTo>
                <a:lnTo>
                  <a:pt x="18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3" y="137"/>
                </a:lnTo>
                <a:lnTo>
                  <a:pt x="33" y="137"/>
                </a:lnTo>
                <a:lnTo>
                  <a:pt x="33" y="135"/>
                </a:lnTo>
                <a:lnTo>
                  <a:pt x="33" y="135"/>
                </a:lnTo>
                <a:lnTo>
                  <a:pt x="33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5" y="135"/>
                </a:lnTo>
                <a:lnTo>
                  <a:pt x="35" y="135"/>
                </a:lnTo>
                <a:lnTo>
                  <a:pt x="35" y="135"/>
                </a:lnTo>
                <a:lnTo>
                  <a:pt x="35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9" y="135"/>
                </a:lnTo>
                <a:lnTo>
                  <a:pt x="39" y="135"/>
                </a:lnTo>
                <a:lnTo>
                  <a:pt x="39" y="135"/>
                </a:lnTo>
                <a:lnTo>
                  <a:pt x="39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3" y="135"/>
                </a:lnTo>
                <a:lnTo>
                  <a:pt x="43" y="135"/>
                </a:lnTo>
                <a:lnTo>
                  <a:pt x="43" y="135"/>
                </a:lnTo>
                <a:lnTo>
                  <a:pt x="43" y="135"/>
                </a:lnTo>
                <a:lnTo>
                  <a:pt x="44" y="135"/>
                </a:lnTo>
                <a:lnTo>
                  <a:pt x="44" y="135"/>
                </a:lnTo>
                <a:lnTo>
                  <a:pt x="44" y="137"/>
                </a:lnTo>
                <a:lnTo>
                  <a:pt x="44" y="137"/>
                </a:lnTo>
                <a:lnTo>
                  <a:pt x="44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9"/>
                </a:lnTo>
                <a:lnTo>
                  <a:pt x="52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9" y="141"/>
                </a:lnTo>
                <a:lnTo>
                  <a:pt x="59" y="141"/>
                </a:lnTo>
                <a:lnTo>
                  <a:pt x="59" y="141"/>
                </a:lnTo>
                <a:lnTo>
                  <a:pt x="59" y="142"/>
                </a:lnTo>
                <a:lnTo>
                  <a:pt x="59" y="142"/>
                </a:lnTo>
                <a:lnTo>
                  <a:pt x="59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2" y="143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3" y="144"/>
                </a:lnTo>
                <a:lnTo>
                  <a:pt x="63" y="144"/>
                </a:lnTo>
                <a:lnTo>
                  <a:pt x="63" y="144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4" y="146"/>
                </a:lnTo>
                <a:lnTo>
                  <a:pt x="64" y="146"/>
                </a:lnTo>
                <a:lnTo>
                  <a:pt x="64" y="146"/>
                </a:lnTo>
                <a:lnTo>
                  <a:pt x="64" y="147"/>
                </a:lnTo>
                <a:lnTo>
                  <a:pt x="64" y="147"/>
                </a:lnTo>
                <a:lnTo>
                  <a:pt x="64" y="147"/>
                </a:lnTo>
                <a:lnTo>
                  <a:pt x="64" y="147"/>
                </a:lnTo>
                <a:lnTo>
                  <a:pt x="66" y="147"/>
                </a:lnTo>
                <a:lnTo>
                  <a:pt x="66" y="147"/>
                </a:lnTo>
                <a:lnTo>
                  <a:pt x="66" y="147"/>
                </a:lnTo>
                <a:lnTo>
                  <a:pt x="66" y="148"/>
                </a:lnTo>
                <a:lnTo>
                  <a:pt x="66" y="148"/>
                </a:lnTo>
                <a:lnTo>
                  <a:pt x="66" y="148"/>
                </a:lnTo>
                <a:lnTo>
                  <a:pt x="66" y="148"/>
                </a:lnTo>
                <a:lnTo>
                  <a:pt x="67" y="148"/>
                </a:lnTo>
                <a:lnTo>
                  <a:pt x="67" y="148"/>
                </a:lnTo>
                <a:lnTo>
                  <a:pt x="67" y="148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8" y="149"/>
                </a:lnTo>
                <a:lnTo>
                  <a:pt x="68" y="149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2"/>
                </a:lnTo>
                <a:lnTo>
                  <a:pt x="69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1" y="153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6"/>
                </a:lnTo>
                <a:lnTo>
                  <a:pt x="71" y="156"/>
                </a:lnTo>
                <a:lnTo>
                  <a:pt x="71" y="156"/>
                </a:lnTo>
                <a:lnTo>
                  <a:pt x="72" y="156"/>
                </a:lnTo>
                <a:lnTo>
                  <a:pt x="72" y="156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8"/>
                </a:lnTo>
                <a:lnTo>
                  <a:pt x="72" y="158"/>
                </a:lnTo>
                <a:lnTo>
                  <a:pt x="72" y="158"/>
                </a:lnTo>
                <a:lnTo>
                  <a:pt x="72" y="158"/>
                </a:lnTo>
                <a:lnTo>
                  <a:pt x="73" y="158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9"/>
                </a:lnTo>
                <a:lnTo>
                  <a:pt x="76" y="169"/>
                </a:lnTo>
                <a:lnTo>
                  <a:pt x="76" y="169"/>
                </a:lnTo>
                <a:lnTo>
                  <a:pt x="76" y="169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3"/>
                </a:lnTo>
                <a:lnTo>
                  <a:pt x="76" y="173"/>
                </a:lnTo>
                <a:lnTo>
                  <a:pt x="76" y="173"/>
                </a:lnTo>
                <a:lnTo>
                  <a:pt x="76" y="173"/>
                </a:lnTo>
                <a:lnTo>
                  <a:pt x="76" y="174"/>
                </a:lnTo>
                <a:lnTo>
                  <a:pt x="76" y="174"/>
                </a:lnTo>
                <a:close/>
                <a:moveTo>
                  <a:pt x="79" y="177"/>
                </a:moveTo>
                <a:lnTo>
                  <a:pt x="79" y="169"/>
                </a:lnTo>
                <a:lnTo>
                  <a:pt x="95" y="169"/>
                </a:lnTo>
                <a:lnTo>
                  <a:pt x="95" y="177"/>
                </a:lnTo>
                <a:lnTo>
                  <a:pt x="79" y="177"/>
                </a:lnTo>
                <a:lnTo>
                  <a:pt x="79" y="177"/>
                </a:lnTo>
                <a:close/>
                <a:moveTo>
                  <a:pt x="126" y="177"/>
                </a:moveTo>
                <a:lnTo>
                  <a:pt x="126" y="169"/>
                </a:lnTo>
                <a:lnTo>
                  <a:pt x="142" y="169"/>
                </a:lnTo>
                <a:lnTo>
                  <a:pt x="142" y="177"/>
                </a:lnTo>
                <a:lnTo>
                  <a:pt x="126" y="177"/>
                </a:lnTo>
                <a:lnTo>
                  <a:pt x="126" y="177"/>
                </a:lnTo>
                <a:close/>
                <a:moveTo>
                  <a:pt x="173" y="177"/>
                </a:moveTo>
                <a:lnTo>
                  <a:pt x="173" y="169"/>
                </a:lnTo>
                <a:lnTo>
                  <a:pt x="188" y="169"/>
                </a:lnTo>
                <a:lnTo>
                  <a:pt x="188" y="177"/>
                </a:lnTo>
                <a:lnTo>
                  <a:pt x="173" y="177"/>
                </a:lnTo>
                <a:lnTo>
                  <a:pt x="173" y="177"/>
                </a:lnTo>
                <a:close/>
                <a:moveTo>
                  <a:pt x="220" y="177"/>
                </a:moveTo>
                <a:lnTo>
                  <a:pt x="220" y="169"/>
                </a:lnTo>
                <a:lnTo>
                  <a:pt x="236" y="169"/>
                </a:lnTo>
                <a:lnTo>
                  <a:pt x="236" y="177"/>
                </a:lnTo>
                <a:lnTo>
                  <a:pt x="220" y="177"/>
                </a:lnTo>
                <a:lnTo>
                  <a:pt x="220" y="177"/>
                </a:lnTo>
                <a:close/>
                <a:moveTo>
                  <a:pt x="267" y="177"/>
                </a:moveTo>
                <a:lnTo>
                  <a:pt x="267" y="169"/>
                </a:lnTo>
                <a:lnTo>
                  <a:pt x="283" y="169"/>
                </a:lnTo>
                <a:lnTo>
                  <a:pt x="283" y="177"/>
                </a:lnTo>
                <a:lnTo>
                  <a:pt x="267" y="177"/>
                </a:lnTo>
                <a:lnTo>
                  <a:pt x="267" y="177"/>
                </a:lnTo>
                <a:close/>
                <a:moveTo>
                  <a:pt x="314" y="177"/>
                </a:moveTo>
                <a:lnTo>
                  <a:pt x="314" y="169"/>
                </a:lnTo>
                <a:lnTo>
                  <a:pt x="330" y="169"/>
                </a:lnTo>
                <a:lnTo>
                  <a:pt x="330" y="177"/>
                </a:lnTo>
                <a:lnTo>
                  <a:pt x="314" y="177"/>
                </a:lnTo>
                <a:lnTo>
                  <a:pt x="314" y="177"/>
                </a:lnTo>
                <a:close/>
                <a:moveTo>
                  <a:pt x="362" y="177"/>
                </a:moveTo>
                <a:lnTo>
                  <a:pt x="362" y="169"/>
                </a:lnTo>
                <a:lnTo>
                  <a:pt x="377" y="169"/>
                </a:lnTo>
                <a:lnTo>
                  <a:pt x="377" y="177"/>
                </a:lnTo>
                <a:lnTo>
                  <a:pt x="362" y="177"/>
                </a:lnTo>
                <a:lnTo>
                  <a:pt x="362" y="177"/>
                </a:lnTo>
                <a:close/>
                <a:moveTo>
                  <a:pt x="409" y="177"/>
                </a:moveTo>
                <a:lnTo>
                  <a:pt x="409" y="169"/>
                </a:lnTo>
                <a:lnTo>
                  <a:pt x="425" y="169"/>
                </a:lnTo>
                <a:lnTo>
                  <a:pt x="425" y="177"/>
                </a:lnTo>
                <a:lnTo>
                  <a:pt x="409" y="177"/>
                </a:lnTo>
                <a:lnTo>
                  <a:pt x="409" y="177"/>
                </a:lnTo>
                <a:close/>
                <a:moveTo>
                  <a:pt x="456" y="177"/>
                </a:moveTo>
                <a:lnTo>
                  <a:pt x="456" y="169"/>
                </a:lnTo>
                <a:lnTo>
                  <a:pt x="472" y="169"/>
                </a:lnTo>
                <a:lnTo>
                  <a:pt x="472" y="177"/>
                </a:lnTo>
                <a:lnTo>
                  <a:pt x="456" y="177"/>
                </a:lnTo>
                <a:lnTo>
                  <a:pt x="456" y="177"/>
                </a:lnTo>
                <a:close/>
                <a:moveTo>
                  <a:pt x="502" y="177"/>
                </a:moveTo>
                <a:lnTo>
                  <a:pt x="502" y="169"/>
                </a:lnTo>
                <a:lnTo>
                  <a:pt x="510" y="169"/>
                </a:lnTo>
                <a:lnTo>
                  <a:pt x="510" y="169"/>
                </a:lnTo>
                <a:lnTo>
                  <a:pt x="511" y="169"/>
                </a:lnTo>
                <a:lnTo>
                  <a:pt x="519" y="171"/>
                </a:lnTo>
                <a:lnTo>
                  <a:pt x="518" y="178"/>
                </a:lnTo>
                <a:lnTo>
                  <a:pt x="510" y="177"/>
                </a:lnTo>
                <a:lnTo>
                  <a:pt x="502" y="177"/>
                </a:lnTo>
                <a:lnTo>
                  <a:pt x="502" y="177"/>
                </a:lnTo>
                <a:close/>
                <a:moveTo>
                  <a:pt x="534" y="158"/>
                </a:moveTo>
                <a:lnTo>
                  <a:pt x="526" y="158"/>
                </a:lnTo>
                <a:lnTo>
                  <a:pt x="526" y="142"/>
                </a:lnTo>
                <a:lnTo>
                  <a:pt x="534" y="142"/>
                </a:lnTo>
                <a:lnTo>
                  <a:pt x="534" y="158"/>
                </a:lnTo>
                <a:lnTo>
                  <a:pt x="534" y="158"/>
                </a:lnTo>
                <a:close/>
                <a:moveTo>
                  <a:pt x="534" y="111"/>
                </a:moveTo>
                <a:lnTo>
                  <a:pt x="526" y="111"/>
                </a:lnTo>
                <a:lnTo>
                  <a:pt x="526" y="95"/>
                </a:lnTo>
                <a:lnTo>
                  <a:pt x="534" y="95"/>
                </a:lnTo>
                <a:lnTo>
                  <a:pt x="534" y="111"/>
                </a:lnTo>
                <a:lnTo>
                  <a:pt x="534" y="111"/>
                </a:lnTo>
                <a:close/>
                <a:moveTo>
                  <a:pt x="534" y="63"/>
                </a:moveTo>
                <a:lnTo>
                  <a:pt x="526" y="63"/>
                </a:lnTo>
                <a:lnTo>
                  <a:pt x="526" y="48"/>
                </a:lnTo>
                <a:lnTo>
                  <a:pt x="534" y="48"/>
                </a:lnTo>
                <a:lnTo>
                  <a:pt x="534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11D4891-BF01-449D-A0DB-E576DE2FFBA4}"/>
              </a:ext>
            </a:extLst>
          </p:cNvPr>
          <p:cNvSpPr txBox="1"/>
          <p:nvPr/>
        </p:nvSpPr>
        <p:spPr>
          <a:xfrm>
            <a:off x="5282405" y="403305"/>
            <a:ext cx="1627190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  <a:hlinkClick r:id="rId2" action="ppaction://hlinksldjump"/>
              </a:rPr>
              <a:t>Arquitectura</a:t>
            </a: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1EBE70E-1C48-4838-842C-184244A1C963}"/>
              </a:ext>
            </a:extLst>
          </p:cNvPr>
          <p:cNvSpPr txBox="1"/>
          <p:nvPr/>
        </p:nvSpPr>
        <p:spPr>
          <a:xfrm flipH="1">
            <a:off x="8078386" y="1408339"/>
            <a:ext cx="1617874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 dirty="0" err="1">
                <a:hlinkClick r:id="rId3" action="ppaction://hlinksldjump"/>
              </a:rPr>
              <a:t>Ciclo</a:t>
            </a:r>
            <a:r>
              <a:rPr lang="en-US" sz="1400" dirty="0">
                <a:hlinkClick r:id="rId3" action="ppaction://hlinksldjump"/>
              </a:rPr>
              <a:t> de </a:t>
            </a:r>
            <a:r>
              <a:rPr lang="en-US" sz="1400" dirty="0" err="1">
                <a:hlinkClick r:id="rId3" action="ppaction://hlinksldjump"/>
              </a:rPr>
              <a:t>vida</a:t>
            </a:r>
            <a:r>
              <a:rPr lang="en-US" sz="1400" dirty="0">
                <a:hlinkClick r:id="rId3" action="ppaction://hlinksldjump"/>
              </a:rPr>
              <a:t> del </a:t>
            </a:r>
            <a:r>
              <a:rPr lang="en-US" sz="1400" dirty="0" err="1">
                <a:hlinkClick r:id="rId3" action="ppaction://hlinksldjump"/>
              </a:rPr>
              <a:t>dato</a:t>
            </a:r>
            <a:endParaRPr lang="en-US" sz="14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58FEE6E-1510-435A-8104-6F460D51AF41}"/>
              </a:ext>
            </a:extLst>
          </p:cNvPr>
          <p:cNvSpPr txBox="1"/>
          <p:nvPr/>
        </p:nvSpPr>
        <p:spPr>
          <a:xfrm flipH="1">
            <a:off x="9331358" y="5621488"/>
            <a:ext cx="924406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Planificación</a:t>
            </a:r>
            <a:endParaRPr lang="en-US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6E1693D-A9A1-477C-A204-D7BC7E095B4D}"/>
              </a:ext>
            </a:extLst>
          </p:cNvPr>
          <p:cNvSpPr txBox="1"/>
          <p:nvPr/>
        </p:nvSpPr>
        <p:spPr>
          <a:xfrm flipH="1">
            <a:off x="9179557" y="2486593"/>
            <a:ext cx="179228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 dirty="0" err="1">
                <a:solidFill>
                  <a:schemeClr val="accent6">
                    <a:lumMod val="60000"/>
                    <a:lumOff val="40000"/>
                  </a:schemeClr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Problemas</a:t>
            </a:r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 dirty="0" err="1">
                <a:solidFill>
                  <a:schemeClr val="accent6">
                    <a:lumMod val="60000"/>
                    <a:lumOff val="40000"/>
                  </a:schemeClr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encontrados</a:t>
            </a:r>
            <a:endParaRPr lang="en-US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12B72D0-24C1-4165-9848-B176FF8EC217}"/>
              </a:ext>
            </a:extLst>
          </p:cNvPr>
          <p:cNvSpPr txBox="1"/>
          <p:nvPr/>
        </p:nvSpPr>
        <p:spPr>
          <a:xfrm flipH="1">
            <a:off x="9575779" y="4090901"/>
            <a:ext cx="1076325" cy="22261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 dirty="0" err="1">
                <a:solidFill>
                  <a:schemeClr val="accent6">
                    <a:lumMod val="60000"/>
                    <a:lumOff val="40000"/>
                  </a:schemeClr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Conclusiones</a:t>
            </a:r>
            <a:endParaRPr lang="en-US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0" name="Freeform 71">
            <a:extLst>
              <a:ext uri="{FF2B5EF4-FFF2-40B4-BE49-F238E27FC236}">
                <a16:creationId xmlns:a16="http://schemas.microsoft.com/office/drawing/2014/main" id="{72B3A9DD-10D9-4758-B32F-056F698FF5EE}"/>
              </a:ext>
            </a:extLst>
          </p:cNvPr>
          <p:cNvSpPr>
            <a:spLocks/>
          </p:cNvSpPr>
          <p:nvPr/>
        </p:nvSpPr>
        <p:spPr bwMode="auto">
          <a:xfrm>
            <a:off x="2589658" y="3820319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71">
            <a:extLst>
              <a:ext uri="{FF2B5EF4-FFF2-40B4-BE49-F238E27FC236}">
                <a16:creationId xmlns:a16="http://schemas.microsoft.com/office/drawing/2014/main" id="{FBDE368E-D163-4D59-9196-7548FA85D31F}"/>
              </a:ext>
            </a:extLst>
          </p:cNvPr>
          <p:cNvSpPr>
            <a:spLocks/>
          </p:cNvSpPr>
          <p:nvPr/>
        </p:nvSpPr>
        <p:spPr bwMode="auto">
          <a:xfrm>
            <a:off x="3005287" y="226536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71">
            <a:extLst>
              <a:ext uri="{FF2B5EF4-FFF2-40B4-BE49-F238E27FC236}">
                <a16:creationId xmlns:a16="http://schemas.microsoft.com/office/drawing/2014/main" id="{EE705A98-7154-42F5-913F-E0436714FD58}"/>
              </a:ext>
            </a:extLst>
          </p:cNvPr>
          <p:cNvSpPr>
            <a:spLocks/>
          </p:cNvSpPr>
          <p:nvPr/>
        </p:nvSpPr>
        <p:spPr bwMode="auto">
          <a:xfrm>
            <a:off x="4157315" y="112633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Freeform 71">
            <a:extLst>
              <a:ext uri="{FF2B5EF4-FFF2-40B4-BE49-F238E27FC236}">
                <a16:creationId xmlns:a16="http://schemas.microsoft.com/office/drawing/2014/main" id="{4C0FE127-8558-4C8D-AA6B-665A65C41F24}"/>
              </a:ext>
            </a:extLst>
          </p:cNvPr>
          <p:cNvSpPr>
            <a:spLocks/>
          </p:cNvSpPr>
          <p:nvPr/>
        </p:nvSpPr>
        <p:spPr bwMode="auto">
          <a:xfrm>
            <a:off x="5699570" y="70961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71">
            <a:extLst>
              <a:ext uri="{FF2B5EF4-FFF2-40B4-BE49-F238E27FC236}">
                <a16:creationId xmlns:a16="http://schemas.microsoft.com/office/drawing/2014/main" id="{0895ED89-DCD8-470E-9739-ACF5DD2397C3}"/>
              </a:ext>
            </a:extLst>
          </p:cNvPr>
          <p:cNvSpPr>
            <a:spLocks/>
          </p:cNvSpPr>
          <p:nvPr/>
        </p:nvSpPr>
        <p:spPr bwMode="auto">
          <a:xfrm>
            <a:off x="7254527" y="112633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71">
            <a:extLst>
              <a:ext uri="{FF2B5EF4-FFF2-40B4-BE49-F238E27FC236}">
                <a16:creationId xmlns:a16="http://schemas.microsoft.com/office/drawing/2014/main" id="{C4D39D12-DE6C-479F-9F16-4774407E1495}"/>
              </a:ext>
            </a:extLst>
          </p:cNvPr>
          <p:cNvSpPr>
            <a:spLocks/>
          </p:cNvSpPr>
          <p:nvPr/>
        </p:nvSpPr>
        <p:spPr bwMode="auto">
          <a:xfrm>
            <a:off x="8393558" y="226536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71">
            <a:extLst>
              <a:ext uri="{FF2B5EF4-FFF2-40B4-BE49-F238E27FC236}">
                <a16:creationId xmlns:a16="http://schemas.microsoft.com/office/drawing/2014/main" id="{A541A53F-4E06-4E6E-8CFB-98C7B6EFB13F}"/>
              </a:ext>
            </a:extLst>
          </p:cNvPr>
          <p:cNvSpPr>
            <a:spLocks/>
          </p:cNvSpPr>
          <p:nvPr/>
        </p:nvSpPr>
        <p:spPr bwMode="auto">
          <a:xfrm>
            <a:off x="8814943" y="3820319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71">
            <a:extLst>
              <a:ext uri="{FF2B5EF4-FFF2-40B4-BE49-F238E27FC236}">
                <a16:creationId xmlns:a16="http://schemas.microsoft.com/office/drawing/2014/main" id="{8733CC2E-066A-4129-BF5D-F189A2240BC1}"/>
              </a:ext>
            </a:extLst>
          </p:cNvPr>
          <p:cNvSpPr>
            <a:spLocks/>
          </p:cNvSpPr>
          <p:nvPr/>
        </p:nvSpPr>
        <p:spPr bwMode="auto">
          <a:xfrm>
            <a:off x="8393558" y="5375275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Freeform 2706">
            <a:extLst>
              <a:ext uri="{FF2B5EF4-FFF2-40B4-BE49-F238E27FC236}">
                <a16:creationId xmlns:a16="http://schemas.microsoft.com/office/drawing/2014/main" id="{E4D12580-DF25-4072-9819-69C39446DF47}"/>
              </a:ext>
            </a:extLst>
          </p:cNvPr>
          <p:cNvSpPr>
            <a:spLocks noEditPoints="1"/>
          </p:cNvSpPr>
          <p:nvPr/>
        </p:nvSpPr>
        <p:spPr bwMode="auto">
          <a:xfrm>
            <a:off x="8658671" y="2542901"/>
            <a:ext cx="257175" cy="285750"/>
          </a:xfrm>
          <a:custGeom>
            <a:avLst/>
            <a:gdLst>
              <a:gd name="T0" fmla="*/ 452 w 648"/>
              <a:gd name="T1" fmla="*/ 282 h 720"/>
              <a:gd name="T2" fmla="*/ 425 w 648"/>
              <a:gd name="T3" fmla="*/ 261 h 720"/>
              <a:gd name="T4" fmla="*/ 409 w 648"/>
              <a:gd name="T5" fmla="*/ 230 h 720"/>
              <a:gd name="T6" fmla="*/ 416 w 648"/>
              <a:gd name="T7" fmla="*/ 205 h 720"/>
              <a:gd name="T8" fmla="*/ 432 w 648"/>
              <a:gd name="T9" fmla="*/ 215 h 720"/>
              <a:gd name="T10" fmla="*/ 453 w 648"/>
              <a:gd name="T11" fmla="*/ 255 h 720"/>
              <a:gd name="T12" fmla="*/ 499 w 648"/>
              <a:gd name="T13" fmla="*/ 260 h 720"/>
              <a:gd name="T14" fmla="*/ 527 w 648"/>
              <a:gd name="T15" fmla="*/ 225 h 720"/>
              <a:gd name="T16" fmla="*/ 540 w 648"/>
              <a:gd name="T17" fmla="*/ 203 h 720"/>
              <a:gd name="T18" fmla="*/ 552 w 648"/>
              <a:gd name="T19" fmla="*/ 223 h 720"/>
              <a:gd name="T20" fmla="*/ 540 w 648"/>
              <a:gd name="T21" fmla="*/ 256 h 720"/>
              <a:gd name="T22" fmla="*/ 514 w 648"/>
              <a:gd name="T23" fmla="*/ 279 h 720"/>
              <a:gd name="T24" fmla="*/ 480 w 648"/>
              <a:gd name="T25" fmla="*/ 287 h 720"/>
              <a:gd name="T26" fmla="*/ 432 w 648"/>
              <a:gd name="T27" fmla="*/ 539 h 720"/>
              <a:gd name="T28" fmla="*/ 419 w 648"/>
              <a:gd name="T29" fmla="*/ 488 h 720"/>
              <a:gd name="T30" fmla="*/ 384 w 648"/>
              <a:gd name="T31" fmla="*/ 450 h 720"/>
              <a:gd name="T32" fmla="*/ 335 w 648"/>
              <a:gd name="T33" fmla="*/ 433 h 720"/>
              <a:gd name="T34" fmla="*/ 281 w 648"/>
              <a:gd name="T35" fmla="*/ 441 h 720"/>
              <a:gd name="T36" fmla="*/ 241 w 648"/>
              <a:gd name="T37" fmla="*/ 471 h 720"/>
              <a:gd name="T38" fmla="*/ 217 w 648"/>
              <a:gd name="T39" fmla="*/ 518 h 720"/>
              <a:gd name="T40" fmla="*/ 208 w 648"/>
              <a:gd name="T41" fmla="*/ 550 h 720"/>
              <a:gd name="T42" fmla="*/ 192 w 648"/>
              <a:gd name="T43" fmla="*/ 539 h 720"/>
              <a:gd name="T44" fmla="*/ 207 w 648"/>
              <a:gd name="T45" fmla="*/ 477 h 720"/>
              <a:gd name="T46" fmla="*/ 250 w 648"/>
              <a:gd name="T47" fmla="*/ 431 h 720"/>
              <a:gd name="T48" fmla="*/ 310 w 648"/>
              <a:gd name="T49" fmla="*/ 408 h 720"/>
              <a:gd name="T50" fmla="*/ 375 w 648"/>
              <a:gd name="T51" fmla="*/ 418 h 720"/>
              <a:gd name="T52" fmla="*/ 426 w 648"/>
              <a:gd name="T53" fmla="*/ 456 h 720"/>
              <a:gd name="T54" fmla="*/ 453 w 648"/>
              <a:gd name="T55" fmla="*/ 513 h 720"/>
              <a:gd name="T56" fmla="*/ 448 w 648"/>
              <a:gd name="T57" fmla="*/ 550 h 720"/>
              <a:gd name="T58" fmla="*/ 103 w 648"/>
              <a:gd name="T59" fmla="*/ 205 h 720"/>
              <a:gd name="T60" fmla="*/ 120 w 648"/>
              <a:gd name="T61" fmla="*/ 215 h 720"/>
              <a:gd name="T62" fmla="*/ 141 w 648"/>
              <a:gd name="T63" fmla="*/ 255 h 720"/>
              <a:gd name="T64" fmla="*/ 186 w 648"/>
              <a:gd name="T65" fmla="*/ 260 h 720"/>
              <a:gd name="T66" fmla="*/ 214 w 648"/>
              <a:gd name="T67" fmla="*/ 225 h 720"/>
              <a:gd name="T68" fmla="*/ 228 w 648"/>
              <a:gd name="T69" fmla="*/ 203 h 720"/>
              <a:gd name="T70" fmla="*/ 240 w 648"/>
              <a:gd name="T71" fmla="*/ 223 h 720"/>
              <a:gd name="T72" fmla="*/ 228 w 648"/>
              <a:gd name="T73" fmla="*/ 256 h 720"/>
              <a:gd name="T74" fmla="*/ 202 w 648"/>
              <a:gd name="T75" fmla="*/ 279 h 720"/>
              <a:gd name="T76" fmla="*/ 168 w 648"/>
              <a:gd name="T77" fmla="*/ 287 h 720"/>
              <a:gd name="T78" fmla="*/ 133 w 648"/>
              <a:gd name="T79" fmla="*/ 279 h 720"/>
              <a:gd name="T80" fmla="*/ 108 w 648"/>
              <a:gd name="T81" fmla="*/ 256 h 720"/>
              <a:gd name="T82" fmla="*/ 95 w 648"/>
              <a:gd name="T83" fmla="*/ 223 h 720"/>
              <a:gd name="T84" fmla="*/ 630 w 648"/>
              <a:gd name="T85" fmla="*/ 1 h 720"/>
              <a:gd name="T86" fmla="*/ 587 w 648"/>
              <a:gd name="T87" fmla="*/ 24 h 720"/>
              <a:gd name="T88" fmla="*/ 499 w 648"/>
              <a:gd name="T89" fmla="*/ 45 h 720"/>
              <a:gd name="T90" fmla="*/ 378 w 648"/>
              <a:gd name="T91" fmla="*/ 56 h 720"/>
              <a:gd name="T92" fmla="*/ 193 w 648"/>
              <a:gd name="T93" fmla="*/ 51 h 720"/>
              <a:gd name="T94" fmla="*/ 90 w 648"/>
              <a:gd name="T95" fmla="*/ 34 h 720"/>
              <a:gd name="T96" fmla="*/ 27 w 648"/>
              <a:gd name="T97" fmla="*/ 9 h 720"/>
              <a:gd name="T98" fmla="*/ 7 w 648"/>
              <a:gd name="T99" fmla="*/ 1 h 720"/>
              <a:gd name="T100" fmla="*/ 0 w 648"/>
              <a:gd name="T101" fmla="*/ 359 h 720"/>
              <a:gd name="T102" fmla="*/ 17 w 648"/>
              <a:gd name="T103" fmla="*/ 451 h 720"/>
              <a:gd name="T104" fmla="*/ 62 w 648"/>
              <a:gd name="T105" fmla="*/ 533 h 720"/>
              <a:gd name="T106" fmla="*/ 124 w 648"/>
              <a:gd name="T107" fmla="*/ 603 h 720"/>
              <a:gd name="T108" fmla="*/ 192 w 648"/>
              <a:gd name="T109" fmla="*/ 659 h 720"/>
              <a:gd name="T110" fmla="*/ 301 w 648"/>
              <a:gd name="T111" fmla="*/ 716 h 720"/>
              <a:gd name="T112" fmla="*/ 338 w 648"/>
              <a:gd name="T113" fmla="*/ 718 h 720"/>
              <a:gd name="T114" fmla="*/ 428 w 648"/>
              <a:gd name="T115" fmla="*/ 677 h 720"/>
              <a:gd name="T116" fmla="*/ 510 w 648"/>
              <a:gd name="T117" fmla="*/ 615 h 720"/>
              <a:gd name="T118" fmla="*/ 575 w 648"/>
              <a:gd name="T119" fmla="*/ 548 h 720"/>
              <a:gd name="T120" fmla="*/ 624 w 648"/>
              <a:gd name="T121" fmla="*/ 468 h 720"/>
              <a:gd name="T122" fmla="*/ 647 w 648"/>
              <a:gd name="T123" fmla="*/ 379 h 720"/>
              <a:gd name="T124" fmla="*/ 643 w 648"/>
              <a:gd name="T125" fmla="*/ 3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48" h="720">
                <a:moveTo>
                  <a:pt x="480" y="287"/>
                </a:moveTo>
                <a:lnTo>
                  <a:pt x="472" y="287"/>
                </a:lnTo>
                <a:lnTo>
                  <a:pt x="465" y="286"/>
                </a:lnTo>
                <a:lnTo>
                  <a:pt x="458" y="284"/>
                </a:lnTo>
                <a:lnTo>
                  <a:pt x="452" y="282"/>
                </a:lnTo>
                <a:lnTo>
                  <a:pt x="446" y="279"/>
                </a:lnTo>
                <a:lnTo>
                  <a:pt x="440" y="275"/>
                </a:lnTo>
                <a:lnTo>
                  <a:pt x="434" y="271"/>
                </a:lnTo>
                <a:lnTo>
                  <a:pt x="429" y="266"/>
                </a:lnTo>
                <a:lnTo>
                  <a:pt x="425" y="261"/>
                </a:lnTo>
                <a:lnTo>
                  <a:pt x="421" y="256"/>
                </a:lnTo>
                <a:lnTo>
                  <a:pt x="417" y="250"/>
                </a:lnTo>
                <a:lnTo>
                  <a:pt x="414" y="244"/>
                </a:lnTo>
                <a:lnTo>
                  <a:pt x="411" y="236"/>
                </a:lnTo>
                <a:lnTo>
                  <a:pt x="409" y="230"/>
                </a:lnTo>
                <a:lnTo>
                  <a:pt x="408" y="223"/>
                </a:lnTo>
                <a:lnTo>
                  <a:pt x="407" y="215"/>
                </a:lnTo>
                <a:lnTo>
                  <a:pt x="408" y="211"/>
                </a:lnTo>
                <a:lnTo>
                  <a:pt x="411" y="207"/>
                </a:lnTo>
                <a:lnTo>
                  <a:pt x="416" y="205"/>
                </a:lnTo>
                <a:lnTo>
                  <a:pt x="420" y="203"/>
                </a:lnTo>
                <a:lnTo>
                  <a:pt x="425" y="205"/>
                </a:lnTo>
                <a:lnTo>
                  <a:pt x="429" y="207"/>
                </a:lnTo>
                <a:lnTo>
                  <a:pt x="431" y="211"/>
                </a:lnTo>
                <a:lnTo>
                  <a:pt x="432" y="215"/>
                </a:lnTo>
                <a:lnTo>
                  <a:pt x="433" y="225"/>
                </a:lnTo>
                <a:lnTo>
                  <a:pt x="436" y="234"/>
                </a:lnTo>
                <a:lnTo>
                  <a:pt x="440" y="243"/>
                </a:lnTo>
                <a:lnTo>
                  <a:pt x="446" y="250"/>
                </a:lnTo>
                <a:lnTo>
                  <a:pt x="453" y="255"/>
                </a:lnTo>
                <a:lnTo>
                  <a:pt x="461" y="260"/>
                </a:lnTo>
                <a:lnTo>
                  <a:pt x="470" y="263"/>
                </a:lnTo>
                <a:lnTo>
                  <a:pt x="480" y="264"/>
                </a:lnTo>
                <a:lnTo>
                  <a:pt x="490" y="263"/>
                </a:lnTo>
                <a:lnTo>
                  <a:pt x="499" y="260"/>
                </a:lnTo>
                <a:lnTo>
                  <a:pt x="507" y="255"/>
                </a:lnTo>
                <a:lnTo>
                  <a:pt x="514" y="250"/>
                </a:lnTo>
                <a:lnTo>
                  <a:pt x="520" y="243"/>
                </a:lnTo>
                <a:lnTo>
                  <a:pt x="524" y="234"/>
                </a:lnTo>
                <a:lnTo>
                  <a:pt x="527" y="225"/>
                </a:lnTo>
                <a:lnTo>
                  <a:pt x="528" y="215"/>
                </a:lnTo>
                <a:lnTo>
                  <a:pt x="529" y="211"/>
                </a:lnTo>
                <a:lnTo>
                  <a:pt x="531" y="207"/>
                </a:lnTo>
                <a:lnTo>
                  <a:pt x="535" y="205"/>
                </a:lnTo>
                <a:lnTo>
                  <a:pt x="540" y="203"/>
                </a:lnTo>
                <a:lnTo>
                  <a:pt x="545" y="205"/>
                </a:lnTo>
                <a:lnTo>
                  <a:pt x="549" y="207"/>
                </a:lnTo>
                <a:lnTo>
                  <a:pt x="551" y="211"/>
                </a:lnTo>
                <a:lnTo>
                  <a:pt x="552" y="215"/>
                </a:lnTo>
                <a:lnTo>
                  <a:pt x="552" y="223"/>
                </a:lnTo>
                <a:lnTo>
                  <a:pt x="551" y="230"/>
                </a:lnTo>
                <a:lnTo>
                  <a:pt x="549" y="236"/>
                </a:lnTo>
                <a:lnTo>
                  <a:pt x="547" y="244"/>
                </a:lnTo>
                <a:lnTo>
                  <a:pt x="544" y="250"/>
                </a:lnTo>
                <a:lnTo>
                  <a:pt x="540" y="256"/>
                </a:lnTo>
                <a:lnTo>
                  <a:pt x="535" y="261"/>
                </a:lnTo>
                <a:lnTo>
                  <a:pt x="530" y="266"/>
                </a:lnTo>
                <a:lnTo>
                  <a:pt x="525" y="271"/>
                </a:lnTo>
                <a:lnTo>
                  <a:pt x="520" y="275"/>
                </a:lnTo>
                <a:lnTo>
                  <a:pt x="514" y="279"/>
                </a:lnTo>
                <a:lnTo>
                  <a:pt x="508" y="282"/>
                </a:lnTo>
                <a:lnTo>
                  <a:pt x="501" y="284"/>
                </a:lnTo>
                <a:lnTo>
                  <a:pt x="495" y="286"/>
                </a:lnTo>
                <a:lnTo>
                  <a:pt x="488" y="287"/>
                </a:lnTo>
                <a:lnTo>
                  <a:pt x="480" y="287"/>
                </a:lnTo>
                <a:close/>
                <a:moveTo>
                  <a:pt x="444" y="551"/>
                </a:moveTo>
                <a:lnTo>
                  <a:pt x="439" y="550"/>
                </a:lnTo>
                <a:lnTo>
                  <a:pt x="436" y="548"/>
                </a:lnTo>
                <a:lnTo>
                  <a:pt x="433" y="544"/>
                </a:lnTo>
                <a:lnTo>
                  <a:pt x="432" y="539"/>
                </a:lnTo>
                <a:lnTo>
                  <a:pt x="431" y="529"/>
                </a:lnTo>
                <a:lnTo>
                  <a:pt x="430" y="518"/>
                </a:lnTo>
                <a:lnTo>
                  <a:pt x="427" y="508"/>
                </a:lnTo>
                <a:lnTo>
                  <a:pt x="424" y="498"/>
                </a:lnTo>
                <a:lnTo>
                  <a:pt x="419" y="488"/>
                </a:lnTo>
                <a:lnTo>
                  <a:pt x="414" y="479"/>
                </a:lnTo>
                <a:lnTo>
                  <a:pt x="407" y="471"/>
                </a:lnTo>
                <a:lnTo>
                  <a:pt x="400" y="464"/>
                </a:lnTo>
                <a:lnTo>
                  <a:pt x="392" y="457"/>
                </a:lnTo>
                <a:lnTo>
                  <a:pt x="384" y="450"/>
                </a:lnTo>
                <a:lnTo>
                  <a:pt x="375" y="445"/>
                </a:lnTo>
                <a:lnTo>
                  <a:pt x="366" y="441"/>
                </a:lnTo>
                <a:lnTo>
                  <a:pt x="356" y="437"/>
                </a:lnTo>
                <a:lnTo>
                  <a:pt x="345" y="434"/>
                </a:lnTo>
                <a:lnTo>
                  <a:pt x="335" y="433"/>
                </a:lnTo>
                <a:lnTo>
                  <a:pt x="324" y="432"/>
                </a:lnTo>
                <a:lnTo>
                  <a:pt x="313" y="433"/>
                </a:lnTo>
                <a:lnTo>
                  <a:pt x="302" y="434"/>
                </a:lnTo>
                <a:lnTo>
                  <a:pt x="292" y="437"/>
                </a:lnTo>
                <a:lnTo>
                  <a:pt x="281" y="441"/>
                </a:lnTo>
                <a:lnTo>
                  <a:pt x="272" y="445"/>
                </a:lnTo>
                <a:lnTo>
                  <a:pt x="263" y="450"/>
                </a:lnTo>
                <a:lnTo>
                  <a:pt x="255" y="457"/>
                </a:lnTo>
                <a:lnTo>
                  <a:pt x="247" y="464"/>
                </a:lnTo>
                <a:lnTo>
                  <a:pt x="241" y="471"/>
                </a:lnTo>
                <a:lnTo>
                  <a:pt x="234" y="479"/>
                </a:lnTo>
                <a:lnTo>
                  <a:pt x="229" y="488"/>
                </a:lnTo>
                <a:lnTo>
                  <a:pt x="225" y="498"/>
                </a:lnTo>
                <a:lnTo>
                  <a:pt x="220" y="508"/>
                </a:lnTo>
                <a:lnTo>
                  <a:pt x="217" y="518"/>
                </a:lnTo>
                <a:lnTo>
                  <a:pt x="216" y="529"/>
                </a:lnTo>
                <a:lnTo>
                  <a:pt x="215" y="539"/>
                </a:lnTo>
                <a:lnTo>
                  <a:pt x="214" y="544"/>
                </a:lnTo>
                <a:lnTo>
                  <a:pt x="212" y="548"/>
                </a:lnTo>
                <a:lnTo>
                  <a:pt x="208" y="550"/>
                </a:lnTo>
                <a:lnTo>
                  <a:pt x="203" y="551"/>
                </a:lnTo>
                <a:lnTo>
                  <a:pt x="199" y="550"/>
                </a:lnTo>
                <a:lnTo>
                  <a:pt x="195" y="548"/>
                </a:lnTo>
                <a:lnTo>
                  <a:pt x="193" y="544"/>
                </a:lnTo>
                <a:lnTo>
                  <a:pt x="192" y="539"/>
                </a:lnTo>
                <a:lnTo>
                  <a:pt x="192" y="526"/>
                </a:lnTo>
                <a:lnTo>
                  <a:pt x="194" y="513"/>
                </a:lnTo>
                <a:lnTo>
                  <a:pt x="197" y="501"/>
                </a:lnTo>
                <a:lnTo>
                  <a:pt x="202" y="488"/>
                </a:lnTo>
                <a:lnTo>
                  <a:pt x="207" y="477"/>
                </a:lnTo>
                <a:lnTo>
                  <a:pt x="214" y="466"/>
                </a:lnTo>
                <a:lnTo>
                  <a:pt x="221" y="456"/>
                </a:lnTo>
                <a:lnTo>
                  <a:pt x="231" y="447"/>
                </a:lnTo>
                <a:lnTo>
                  <a:pt x="240" y="438"/>
                </a:lnTo>
                <a:lnTo>
                  <a:pt x="250" y="431"/>
                </a:lnTo>
                <a:lnTo>
                  <a:pt x="261" y="423"/>
                </a:lnTo>
                <a:lnTo>
                  <a:pt x="272" y="418"/>
                </a:lnTo>
                <a:lnTo>
                  <a:pt x="284" y="413"/>
                </a:lnTo>
                <a:lnTo>
                  <a:pt x="297" y="410"/>
                </a:lnTo>
                <a:lnTo>
                  <a:pt x="310" y="408"/>
                </a:lnTo>
                <a:lnTo>
                  <a:pt x="324" y="407"/>
                </a:lnTo>
                <a:lnTo>
                  <a:pt x="337" y="408"/>
                </a:lnTo>
                <a:lnTo>
                  <a:pt x="351" y="410"/>
                </a:lnTo>
                <a:lnTo>
                  <a:pt x="363" y="413"/>
                </a:lnTo>
                <a:lnTo>
                  <a:pt x="375" y="418"/>
                </a:lnTo>
                <a:lnTo>
                  <a:pt x="387" y="423"/>
                </a:lnTo>
                <a:lnTo>
                  <a:pt x="397" y="431"/>
                </a:lnTo>
                <a:lnTo>
                  <a:pt x="407" y="438"/>
                </a:lnTo>
                <a:lnTo>
                  <a:pt x="418" y="447"/>
                </a:lnTo>
                <a:lnTo>
                  <a:pt x="426" y="456"/>
                </a:lnTo>
                <a:lnTo>
                  <a:pt x="433" y="466"/>
                </a:lnTo>
                <a:lnTo>
                  <a:pt x="440" y="477"/>
                </a:lnTo>
                <a:lnTo>
                  <a:pt x="445" y="488"/>
                </a:lnTo>
                <a:lnTo>
                  <a:pt x="450" y="501"/>
                </a:lnTo>
                <a:lnTo>
                  <a:pt x="453" y="513"/>
                </a:lnTo>
                <a:lnTo>
                  <a:pt x="455" y="526"/>
                </a:lnTo>
                <a:lnTo>
                  <a:pt x="456" y="539"/>
                </a:lnTo>
                <a:lnTo>
                  <a:pt x="455" y="544"/>
                </a:lnTo>
                <a:lnTo>
                  <a:pt x="452" y="548"/>
                </a:lnTo>
                <a:lnTo>
                  <a:pt x="448" y="550"/>
                </a:lnTo>
                <a:lnTo>
                  <a:pt x="444" y="551"/>
                </a:lnTo>
                <a:close/>
                <a:moveTo>
                  <a:pt x="95" y="215"/>
                </a:moveTo>
                <a:lnTo>
                  <a:pt x="96" y="211"/>
                </a:lnTo>
                <a:lnTo>
                  <a:pt x="100" y="207"/>
                </a:lnTo>
                <a:lnTo>
                  <a:pt x="103" y="205"/>
                </a:lnTo>
                <a:lnTo>
                  <a:pt x="108" y="203"/>
                </a:lnTo>
                <a:lnTo>
                  <a:pt x="113" y="205"/>
                </a:lnTo>
                <a:lnTo>
                  <a:pt x="116" y="207"/>
                </a:lnTo>
                <a:lnTo>
                  <a:pt x="119" y="211"/>
                </a:lnTo>
                <a:lnTo>
                  <a:pt x="120" y="215"/>
                </a:lnTo>
                <a:lnTo>
                  <a:pt x="121" y="225"/>
                </a:lnTo>
                <a:lnTo>
                  <a:pt x="123" y="234"/>
                </a:lnTo>
                <a:lnTo>
                  <a:pt x="128" y="243"/>
                </a:lnTo>
                <a:lnTo>
                  <a:pt x="134" y="250"/>
                </a:lnTo>
                <a:lnTo>
                  <a:pt x="141" y="255"/>
                </a:lnTo>
                <a:lnTo>
                  <a:pt x="149" y="260"/>
                </a:lnTo>
                <a:lnTo>
                  <a:pt x="157" y="263"/>
                </a:lnTo>
                <a:lnTo>
                  <a:pt x="168" y="264"/>
                </a:lnTo>
                <a:lnTo>
                  <a:pt x="178" y="263"/>
                </a:lnTo>
                <a:lnTo>
                  <a:pt x="186" y="260"/>
                </a:lnTo>
                <a:lnTo>
                  <a:pt x="194" y="255"/>
                </a:lnTo>
                <a:lnTo>
                  <a:pt x="201" y="250"/>
                </a:lnTo>
                <a:lnTo>
                  <a:pt x="207" y="243"/>
                </a:lnTo>
                <a:lnTo>
                  <a:pt x="212" y="234"/>
                </a:lnTo>
                <a:lnTo>
                  <a:pt x="214" y="225"/>
                </a:lnTo>
                <a:lnTo>
                  <a:pt x="215" y="215"/>
                </a:lnTo>
                <a:lnTo>
                  <a:pt x="216" y="211"/>
                </a:lnTo>
                <a:lnTo>
                  <a:pt x="219" y="207"/>
                </a:lnTo>
                <a:lnTo>
                  <a:pt x="223" y="205"/>
                </a:lnTo>
                <a:lnTo>
                  <a:pt x="228" y="203"/>
                </a:lnTo>
                <a:lnTo>
                  <a:pt x="233" y="205"/>
                </a:lnTo>
                <a:lnTo>
                  <a:pt x="236" y="207"/>
                </a:lnTo>
                <a:lnTo>
                  <a:pt x="239" y="211"/>
                </a:lnTo>
                <a:lnTo>
                  <a:pt x="240" y="215"/>
                </a:lnTo>
                <a:lnTo>
                  <a:pt x="240" y="223"/>
                </a:lnTo>
                <a:lnTo>
                  <a:pt x="238" y="230"/>
                </a:lnTo>
                <a:lnTo>
                  <a:pt x="237" y="236"/>
                </a:lnTo>
                <a:lnTo>
                  <a:pt x="234" y="244"/>
                </a:lnTo>
                <a:lnTo>
                  <a:pt x="231" y="250"/>
                </a:lnTo>
                <a:lnTo>
                  <a:pt x="228" y="256"/>
                </a:lnTo>
                <a:lnTo>
                  <a:pt x="223" y="261"/>
                </a:lnTo>
                <a:lnTo>
                  <a:pt x="218" y="266"/>
                </a:lnTo>
                <a:lnTo>
                  <a:pt x="213" y="271"/>
                </a:lnTo>
                <a:lnTo>
                  <a:pt x="208" y="275"/>
                </a:lnTo>
                <a:lnTo>
                  <a:pt x="202" y="279"/>
                </a:lnTo>
                <a:lnTo>
                  <a:pt x="196" y="282"/>
                </a:lnTo>
                <a:lnTo>
                  <a:pt x="189" y="284"/>
                </a:lnTo>
                <a:lnTo>
                  <a:pt x="182" y="286"/>
                </a:lnTo>
                <a:lnTo>
                  <a:pt x="175" y="287"/>
                </a:lnTo>
                <a:lnTo>
                  <a:pt x="168" y="287"/>
                </a:lnTo>
                <a:lnTo>
                  <a:pt x="160" y="287"/>
                </a:lnTo>
                <a:lnTo>
                  <a:pt x="153" y="286"/>
                </a:lnTo>
                <a:lnTo>
                  <a:pt x="146" y="284"/>
                </a:lnTo>
                <a:lnTo>
                  <a:pt x="139" y="282"/>
                </a:lnTo>
                <a:lnTo>
                  <a:pt x="133" y="279"/>
                </a:lnTo>
                <a:lnTo>
                  <a:pt x="127" y="275"/>
                </a:lnTo>
                <a:lnTo>
                  <a:pt x="122" y="271"/>
                </a:lnTo>
                <a:lnTo>
                  <a:pt x="117" y="266"/>
                </a:lnTo>
                <a:lnTo>
                  <a:pt x="112" y="261"/>
                </a:lnTo>
                <a:lnTo>
                  <a:pt x="108" y="256"/>
                </a:lnTo>
                <a:lnTo>
                  <a:pt x="105" y="250"/>
                </a:lnTo>
                <a:lnTo>
                  <a:pt x="102" y="244"/>
                </a:lnTo>
                <a:lnTo>
                  <a:pt x="99" y="236"/>
                </a:lnTo>
                <a:lnTo>
                  <a:pt x="97" y="230"/>
                </a:lnTo>
                <a:lnTo>
                  <a:pt x="95" y="223"/>
                </a:lnTo>
                <a:lnTo>
                  <a:pt x="95" y="215"/>
                </a:lnTo>
                <a:close/>
                <a:moveTo>
                  <a:pt x="640" y="1"/>
                </a:moveTo>
                <a:lnTo>
                  <a:pt x="637" y="0"/>
                </a:lnTo>
                <a:lnTo>
                  <a:pt x="634" y="0"/>
                </a:lnTo>
                <a:lnTo>
                  <a:pt x="630" y="1"/>
                </a:lnTo>
                <a:lnTo>
                  <a:pt x="628" y="3"/>
                </a:lnTo>
                <a:lnTo>
                  <a:pt x="621" y="9"/>
                </a:lnTo>
                <a:lnTo>
                  <a:pt x="612" y="14"/>
                </a:lnTo>
                <a:lnTo>
                  <a:pt x="600" y="19"/>
                </a:lnTo>
                <a:lnTo>
                  <a:pt x="587" y="24"/>
                </a:lnTo>
                <a:lnTo>
                  <a:pt x="573" y="29"/>
                </a:lnTo>
                <a:lnTo>
                  <a:pt x="557" y="33"/>
                </a:lnTo>
                <a:lnTo>
                  <a:pt x="538" y="38"/>
                </a:lnTo>
                <a:lnTo>
                  <a:pt x="519" y="41"/>
                </a:lnTo>
                <a:lnTo>
                  <a:pt x="499" y="45"/>
                </a:lnTo>
                <a:lnTo>
                  <a:pt x="477" y="49"/>
                </a:lnTo>
                <a:lnTo>
                  <a:pt x="453" y="51"/>
                </a:lnTo>
                <a:lnTo>
                  <a:pt x="429" y="53"/>
                </a:lnTo>
                <a:lnTo>
                  <a:pt x="403" y="55"/>
                </a:lnTo>
                <a:lnTo>
                  <a:pt x="378" y="56"/>
                </a:lnTo>
                <a:lnTo>
                  <a:pt x="351" y="57"/>
                </a:lnTo>
                <a:lnTo>
                  <a:pt x="324" y="57"/>
                </a:lnTo>
                <a:lnTo>
                  <a:pt x="269" y="56"/>
                </a:lnTo>
                <a:lnTo>
                  <a:pt x="217" y="53"/>
                </a:lnTo>
                <a:lnTo>
                  <a:pt x="193" y="51"/>
                </a:lnTo>
                <a:lnTo>
                  <a:pt x="170" y="49"/>
                </a:lnTo>
                <a:lnTo>
                  <a:pt x="148" y="45"/>
                </a:lnTo>
                <a:lnTo>
                  <a:pt x="128" y="42"/>
                </a:lnTo>
                <a:lnTo>
                  <a:pt x="109" y="38"/>
                </a:lnTo>
                <a:lnTo>
                  <a:pt x="90" y="34"/>
                </a:lnTo>
                <a:lnTo>
                  <a:pt x="74" y="30"/>
                </a:lnTo>
                <a:lnTo>
                  <a:pt x="60" y="25"/>
                </a:lnTo>
                <a:lnTo>
                  <a:pt x="47" y="20"/>
                </a:lnTo>
                <a:lnTo>
                  <a:pt x="37" y="15"/>
                </a:lnTo>
                <a:lnTo>
                  <a:pt x="27" y="9"/>
                </a:lnTo>
                <a:lnTo>
                  <a:pt x="20" y="3"/>
                </a:lnTo>
                <a:lnTo>
                  <a:pt x="17" y="1"/>
                </a:lnTo>
                <a:lnTo>
                  <a:pt x="14" y="0"/>
                </a:lnTo>
                <a:lnTo>
                  <a:pt x="10" y="0"/>
                </a:lnTo>
                <a:lnTo>
                  <a:pt x="7" y="1"/>
                </a:lnTo>
                <a:lnTo>
                  <a:pt x="4" y="3"/>
                </a:lnTo>
                <a:lnTo>
                  <a:pt x="2" y="5"/>
                </a:lnTo>
                <a:lnTo>
                  <a:pt x="0" y="8"/>
                </a:lnTo>
                <a:lnTo>
                  <a:pt x="0" y="11"/>
                </a:lnTo>
                <a:lnTo>
                  <a:pt x="0" y="359"/>
                </a:lnTo>
                <a:lnTo>
                  <a:pt x="0" y="379"/>
                </a:lnTo>
                <a:lnTo>
                  <a:pt x="2" y="397"/>
                </a:lnTo>
                <a:lnTo>
                  <a:pt x="6" y="415"/>
                </a:lnTo>
                <a:lnTo>
                  <a:pt x="11" y="434"/>
                </a:lnTo>
                <a:lnTo>
                  <a:pt x="17" y="451"/>
                </a:lnTo>
                <a:lnTo>
                  <a:pt x="23" y="468"/>
                </a:lnTo>
                <a:lnTo>
                  <a:pt x="31" y="485"/>
                </a:lnTo>
                <a:lnTo>
                  <a:pt x="41" y="502"/>
                </a:lnTo>
                <a:lnTo>
                  <a:pt x="51" y="518"/>
                </a:lnTo>
                <a:lnTo>
                  <a:pt x="62" y="533"/>
                </a:lnTo>
                <a:lnTo>
                  <a:pt x="73" y="548"/>
                </a:lnTo>
                <a:lnTo>
                  <a:pt x="85" y="563"/>
                </a:lnTo>
                <a:lnTo>
                  <a:pt x="97" y="577"/>
                </a:lnTo>
                <a:lnTo>
                  <a:pt x="110" y="590"/>
                </a:lnTo>
                <a:lnTo>
                  <a:pt x="124" y="603"/>
                </a:lnTo>
                <a:lnTo>
                  <a:pt x="137" y="615"/>
                </a:lnTo>
                <a:lnTo>
                  <a:pt x="150" y="628"/>
                </a:lnTo>
                <a:lnTo>
                  <a:pt x="165" y="639"/>
                </a:lnTo>
                <a:lnTo>
                  <a:pt x="179" y="649"/>
                </a:lnTo>
                <a:lnTo>
                  <a:pt x="192" y="659"/>
                </a:lnTo>
                <a:lnTo>
                  <a:pt x="219" y="677"/>
                </a:lnTo>
                <a:lnTo>
                  <a:pt x="246" y="692"/>
                </a:lnTo>
                <a:lnTo>
                  <a:pt x="269" y="704"/>
                </a:lnTo>
                <a:lnTo>
                  <a:pt x="291" y="713"/>
                </a:lnTo>
                <a:lnTo>
                  <a:pt x="301" y="716"/>
                </a:lnTo>
                <a:lnTo>
                  <a:pt x="309" y="718"/>
                </a:lnTo>
                <a:lnTo>
                  <a:pt x="317" y="719"/>
                </a:lnTo>
                <a:lnTo>
                  <a:pt x="324" y="720"/>
                </a:lnTo>
                <a:lnTo>
                  <a:pt x="330" y="719"/>
                </a:lnTo>
                <a:lnTo>
                  <a:pt x="338" y="718"/>
                </a:lnTo>
                <a:lnTo>
                  <a:pt x="346" y="716"/>
                </a:lnTo>
                <a:lnTo>
                  <a:pt x="357" y="713"/>
                </a:lnTo>
                <a:lnTo>
                  <a:pt x="378" y="704"/>
                </a:lnTo>
                <a:lnTo>
                  <a:pt x="402" y="692"/>
                </a:lnTo>
                <a:lnTo>
                  <a:pt x="428" y="677"/>
                </a:lnTo>
                <a:lnTo>
                  <a:pt x="455" y="659"/>
                </a:lnTo>
                <a:lnTo>
                  <a:pt x="469" y="649"/>
                </a:lnTo>
                <a:lnTo>
                  <a:pt x="483" y="639"/>
                </a:lnTo>
                <a:lnTo>
                  <a:pt x="497" y="628"/>
                </a:lnTo>
                <a:lnTo>
                  <a:pt x="510" y="615"/>
                </a:lnTo>
                <a:lnTo>
                  <a:pt x="524" y="603"/>
                </a:lnTo>
                <a:lnTo>
                  <a:pt x="537" y="590"/>
                </a:lnTo>
                <a:lnTo>
                  <a:pt x="551" y="577"/>
                </a:lnTo>
                <a:lnTo>
                  <a:pt x="563" y="563"/>
                </a:lnTo>
                <a:lnTo>
                  <a:pt x="575" y="548"/>
                </a:lnTo>
                <a:lnTo>
                  <a:pt x="586" y="533"/>
                </a:lnTo>
                <a:lnTo>
                  <a:pt x="596" y="518"/>
                </a:lnTo>
                <a:lnTo>
                  <a:pt x="607" y="502"/>
                </a:lnTo>
                <a:lnTo>
                  <a:pt x="616" y="485"/>
                </a:lnTo>
                <a:lnTo>
                  <a:pt x="624" y="468"/>
                </a:lnTo>
                <a:lnTo>
                  <a:pt x="631" y="451"/>
                </a:lnTo>
                <a:lnTo>
                  <a:pt x="637" y="434"/>
                </a:lnTo>
                <a:lnTo>
                  <a:pt x="641" y="415"/>
                </a:lnTo>
                <a:lnTo>
                  <a:pt x="645" y="397"/>
                </a:lnTo>
                <a:lnTo>
                  <a:pt x="647" y="379"/>
                </a:lnTo>
                <a:lnTo>
                  <a:pt x="648" y="359"/>
                </a:lnTo>
                <a:lnTo>
                  <a:pt x="648" y="11"/>
                </a:lnTo>
                <a:lnTo>
                  <a:pt x="647" y="8"/>
                </a:lnTo>
                <a:lnTo>
                  <a:pt x="646" y="5"/>
                </a:lnTo>
                <a:lnTo>
                  <a:pt x="643" y="3"/>
                </a:lnTo>
                <a:lnTo>
                  <a:pt x="64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Freeform 2707">
            <a:extLst>
              <a:ext uri="{FF2B5EF4-FFF2-40B4-BE49-F238E27FC236}">
                <a16:creationId xmlns:a16="http://schemas.microsoft.com/office/drawing/2014/main" id="{942CA40F-711D-4EB5-AEB4-A4D1E567D512}"/>
              </a:ext>
            </a:extLst>
          </p:cNvPr>
          <p:cNvSpPr>
            <a:spLocks noEditPoints="1"/>
          </p:cNvSpPr>
          <p:nvPr/>
        </p:nvSpPr>
        <p:spPr bwMode="auto">
          <a:xfrm>
            <a:off x="9080055" y="4094956"/>
            <a:ext cx="257175" cy="285750"/>
          </a:xfrm>
          <a:custGeom>
            <a:avLst/>
            <a:gdLst>
              <a:gd name="T0" fmla="*/ 504 w 648"/>
              <a:gd name="T1" fmla="*/ 264 h 720"/>
              <a:gd name="T2" fmla="*/ 482 w 648"/>
              <a:gd name="T3" fmla="*/ 223 h 720"/>
              <a:gd name="T4" fmla="*/ 438 w 648"/>
              <a:gd name="T5" fmla="*/ 219 h 720"/>
              <a:gd name="T6" fmla="*/ 409 w 648"/>
              <a:gd name="T7" fmla="*/ 254 h 720"/>
              <a:gd name="T8" fmla="*/ 396 w 648"/>
              <a:gd name="T9" fmla="*/ 275 h 720"/>
              <a:gd name="T10" fmla="*/ 384 w 648"/>
              <a:gd name="T11" fmla="*/ 256 h 720"/>
              <a:gd name="T12" fmla="*/ 396 w 648"/>
              <a:gd name="T13" fmla="*/ 223 h 720"/>
              <a:gd name="T14" fmla="*/ 421 w 648"/>
              <a:gd name="T15" fmla="*/ 200 h 720"/>
              <a:gd name="T16" fmla="*/ 456 w 648"/>
              <a:gd name="T17" fmla="*/ 192 h 720"/>
              <a:gd name="T18" fmla="*/ 491 w 648"/>
              <a:gd name="T19" fmla="*/ 200 h 720"/>
              <a:gd name="T20" fmla="*/ 516 w 648"/>
              <a:gd name="T21" fmla="*/ 223 h 720"/>
              <a:gd name="T22" fmla="*/ 527 w 648"/>
              <a:gd name="T23" fmla="*/ 256 h 720"/>
              <a:gd name="T24" fmla="*/ 516 w 648"/>
              <a:gd name="T25" fmla="*/ 275 h 720"/>
              <a:gd name="T26" fmla="*/ 272 w 648"/>
              <a:gd name="T27" fmla="*/ 541 h 720"/>
              <a:gd name="T28" fmla="*/ 222 w 648"/>
              <a:gd name="T29" fmla="*/ 504 h 720"/>
              <a:gd name="T30" fmla="*/ 195 w 648"/>
              <a:gd name="T31" fmla="*/ 447 h 720"/>
              <a:gd name="T32" fmla="*/ 199 w 648"/>
              <a:gd name="T33" fmla="*/ 408 h 720"/>
              <a:gd name="T34" fmla="*/ 216 w 648"/>
              <a:gd name="T35" fmla="*/ 419 h 720"/>
              <a:gd name="T36" fmla="*/ 228 w 648"/>
              <a:gd name="T37" fmla="*/ 471 h 720"/>
              <a:gd name="T38" fmla="*/ 264 w 648"/>
              <a:gd name="T39" fmla="*/ 510 h 720"/>
              <a:gd name="T40" fmla="*/ 313 w 648"/>
              <a:gd name="T41" fmla="*/ 527 h 720"/>
              <a:gd name="T42" fmla="*/ 366 w 648"/>
              <a:gd name="T43" fmla="*/ 519 h 720"/>
              <a:gd name="T44" fmla="*/ 407 w 648"/>
              <a:gd name="T45" fmla="*/ 488 h 720"/>
              <a:gd name="T46" fmla="*/ 430 w 648"/>
              <a:gd name="T47" fmla="*/ 442 h 720"/>
              <a:gd name="T48" fmla="*/ 440 w 648"/>
              <a:gd name="T49" fmla="*/ 408 h 720"/>
              <a:gd name="T50" fmla="*/ 456 w 648"/>
              <a:gd name="T51" fmla="*/ 419 h 720"/>
              <a:gd name="T52" fmla="*/ 440 w 648"/>
              <a:gd name="T53" fmla="*/ 482 h 720"/>
              <a:gd name="T54" fmla="*/ 398 w 648"/>
              <a:gd name="T55" fmla="*/ 529 h 720"/>
              <a:gd name="T56" fmla="*/ 337 w 648"/>
              <a:gd name="T57" fmla="*/ 551 h 720"/>
              <a:gd name="T58" fmla="*/ 136 w 648"/>
              <a:gd name="T59" fmla="*/ 275 h 720"/>
              <a:gd name="T60" fmla="*/ 120 w 648"/>
              <a:gd name="T61" fmla="*/ 264 h 720"/>
              <a:gd name="T62" fmla="*/ 129 w 648"/>
              <a:gd name="T63" fmla="*/ 229 h 720"/>
              <a:gd name="T64" fmla="*/ 151 w 648"/>
              <a:gd name="T65" fmla="*/ 204 h 720"/>
              <a:gd name="T66" fmla="*/ 185 w 648"/>
              <a:gd name="T67" fmla="*/ 192 h 720"/>
              <a:gd name="T68" fmla="*/ 220 w 648"/>
              <a:gd name="T69" fmla="*/ 197 h 720"/>
              <a:gd name="T70" fmla="*/ 248 w 648"/>
              <a:gd name="T71" fmla="*/ 218 h 720"/>
              <a:gd name="T72" fmla="*/ 262 w 648"/>
              <a:gd name="T73" fmla="*/ 249 h 720"/>
              <a:gd name="T74" fmla="*/ 257 w 648"/>
              <a:gd name="T75" fmla="*/ 275 h 720"/>
              <a:gd name="T76" fmla="*/ 240 w 648"/>
              <a:gd name="T77" fmla="*/ 264 h 720"/>
              <a:gd name="T78" fmla="*/ 218 w 648"/>
              <a:gd name="T79" fmla="*/ 223 h 720"/>
              <a:gd name="T80" fmla="*/ 174 w 648"/>
              <a:gd name="T81" fmla="*/ 219 h 720"/>
              <a:gd name="T82" fmla="*/ 145 w 648"/>
              <a:gd name="T83" fmla="*/ 254 h 720"/>
              <a:gd name="T84" fmla="*/ 631 w 648"/>
              <a:gd name="T85" fmla="*/ 1 h 720"/>
              <a:gd name="T86" fmla="*/ 588 w 648"/>
              <a:gd name="T87" fmla="*/ 24 h 720"/>
              <a:gd name="T88" fmla="*/ 499 w 648"/>
              <a:gd name="T89" fmla="*/ 45 h 720"/>
              <a:gd name="T90" fmla="*/ 378 w 648"/>
              <a:gd name="T91" fmla="*/ 56 h 720"/>
              <a:gd name="T92" fmla="*/ 194 w 648"/>
              <a:gd name="T93" fmla="*/ 51 h 720"/>
              <a:gd name="T94" fmla="*/ 90 w 648"/>
              <a:gd name="T95" fmla="*/ 34 h 720"/>
              <a:gd name="T96" fmla="*/ 27 w 648"/>
              <a:gd name="T97" fmla="*/ 9 h 720"/>
              <a:gd name="T98" fmla="*/ 7 w 648"/>
              <a:gd name="T99" fmla="*/ 1 h 720"/>
              <a:gd name="T100" fmla="*/ 0 w 648"/>
              <a:gd name="T101" fmla="*/ 359 h 720"/>
              <a:gd name="T102" fmla="*/ 17 w 648"/>
              <a:gd name="T103" fmla="*/ 451 h 720"/>
              <a:gd name="T104" fmla="*/ 62 w 648"/>
              <a:gd name="T105" fmla="*/ 533 h 720"/>
              <a:gd name="T106" fmla="*/ 124 w 648"/>
              <a:gd name="T107" fmla="*/ 603 h 720"/>
              <a:gd name="T108" fmla="*/ 193 w 648"/>
              <a:gd name="T109" fmla="*/ 659 h 720"/>
              <a:gd name="T110" fmla="*/ 301 w 648"/>
              <a:gd name="T111" fmla="*/ 716 h 720"/>
              <a:gd name="T112" fmla="*/ 338 w 648"/>
              <a:gd name="T113" fmla="*/ 718 h 720"/>
              <a:gd name="T114" fmla="*/ 429 w 648"/>
              <a:gd name="T115" fmla="*/ 677 h 720"/>
              <a:gd name="T116" fmla="*/ 511 w 648"/>
              <a:gd name="T117" fmla="*/ 615 h 720"/>
              <a:gd name="T118" fmla="*/ 575 w 648"/>
              <a:gd name="T119" fmla="*/ 548 h 720"/>
              <a:gd name="T120" fmla="*/ 624 w 648"/>
              <a:gd name="T121" fmla="*/ 468 h 720"/>
              <a:gd name="T122" fmla="*/ 647 w 648"/>
              <a:gd name="T123" fmla="*/ 379 h 720"/>
              <a:gd name="T124" fmla="*/ 644 w 648"/>
              <a:gd name="T125" fmla="*/ 3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48" h="720">
                <a:moveTo>
                  <a:pt x="516" y="275"/>
                </a:moveTo>
                <a:lnTo>
                  <a:pt x="511" y="275"/>
                </a:lnTo>
                <a:lnTo>
                  <a:pt x="508" y="272"/>
                </a:lnTo>
                <a:lnTo>
                  <a:pt x="505" y="268"/>
                </a:lnTo>
                <a:lnTo>
                  <a:pt x="504" y="264"/>
                </a:lnTo>
                <a:lnTo>
                  <a:pt x="503" y="254"/>
                </a:lnTo>
                <a:lnTo>
                  <a:pt x="501" y="245"/>
                </a:lnTo>
                <a:lnTo>
                  <a:pt x="496" y="236"/>
                </a:lnTo>
                <a:lnTo>
                  <a:pt x="490" y="229"/>
                </a:lnTo>
                <a:lnTo>
                  <a:pt x="482" y="223"/>
                </a:lnTo>
                <a:lnTo>
                  <a:pt x="474" y="219"/>
                </a:lnTo>
                <a:lnTo>
                  <a:pt x="465" y="216"/>
                </a:lnTo>
                <a:lnTo>
                  <a:pt x="456" y="215"/>
                </a:lnTo>
                <a:lnTo>
                  <a:pt x="446" y="216"/>
                </a:lnTo>
                <a:lnTo>
                  <a:pt x="438" y="219"/>
                </a:lnTo>
                <a:lnTo>
                  <a:pt x="430" y="223"/>
                </a:lnTo>
                <a:lnTo>
                  <a:pt x="423" y="229"/>
                </a:lnTo>
                <a:lnTo>
                  <a:pt x="416" y="236"/>
                </a:lnTo>
                <a:lnTo>
                  <a:pt x="411" y="245"/>
                </a:lnTo>
                <a:lnTo>
                  <a:pt x="409" y="254"/>
                </a:lnTo>
                <a:lnTo>
                  <a:pt x="408" y="264"/>
                </a:lnTo>
                <a:lnTo>
                  <a:pt x="407" y="268"/>
                </a:lnTo>
                <a:lnTo>
                  <a:pt x="404" y="272"/>
                </a:lnTo>
                <a:lnTo>
                  <a:pt x="400" y="275"/>
                </a:lnTo>
                <a:lnTo>
                  <a:pt x="396" y="275"/>
                </a:lnTo>
                <a:lnTo>
                  <a:pt x="391" y="275"/>
                </a:lnTo>
                <a:lnTo>
                  <a:pt x="388" y="272"/>
                </a:lnTo>
                <a:lnTo>
                  <a:pt x="385" y="268"/>
                </a:lnTo>
                <a:lnTo>
                  <a:pt x="384" y="264"/>
                </a:lnTo>
                <a:lnTo>
                  <a:pt x="384" y="256"/>
                </a:lnTo>
                <a:lnTo>
                  <a:pt x="385" y="249"/>
                </a:lnTo>
                <a:lnTo>
                  <a:pt x="387" y="243"/>
                </a:lnTo>
                <a:lnTo>
                  <a:pt x="390" y="235"/>
                </a:lnTo>
                <a:lnTo>
                  <a:pt x="393" y="229"/>
                </a:lnTo>
                <a:lnTo>
                  <a:pt x="396" y="223"/>
                </a:lnTo>
                <a:lnTo>
                  <a:pt x="400" y="218"/>
                </a:lnTo>
                <a:lnTo>
                  <a:pt x="405" y="213"/>
                </a:lnTo>
                <a:lnTo>
                  <a:pt x="410" y="208"/>
                </a:lnTo>
                <a:lnTo>
                  <a:pt x="415" y="204"/>
                </a:lnTo>
                <a:lnTo>
                  <a:pt x="421" y="200"/>
                </a:lnTo>
                <a:lnTo>
                  <a:pt x="428" y="197"/>
                </a:lnTo>
                <a:lnTo>
                  <a:pt x="435" y="195"/>
                </a:lnTo>
                <a:lnTo>
                  <a:pt x="442" y="193"/>
                </a:lnTo>
                <a:lnTo>
                  <a:pt x="449" y="192"/>
                </a:lnTo>
                <a:lnTo>
                  <a:pt x="456" y="192"/>
                </a:lnTo>
                <a:lnTo>
                  <a:pt x="463" y="192"/>
                </a:lnTo>
                <a:lnTo>
                  <a:pt x="470" y="193"/>
                </a:lnTo>
                <a:lnTo>
                  <a:pt x="477" y="195"/>
                </a:lnTo>
                <a:lnTo>
                  <a:pt x="484" y="197"/>
                </a:lnTo>
                <a:lnTo>
                  <a:pt x="491" y="200"/>
                </a:lnTo>
                <a:lnTo>
                  <a:pt x="497" y="204"/>
                </a:lnTo>
                <a:lnTo>
                  <a:pt x="502" y="208"/>
                </a:lnTo>
                <a:lnTo>
                  <a:pt x="507" y="213"/>
                </a:lnTo>
                <a:lnTo>
                  <a:pt x="512" y="218"/>
                </a:lnTo>
                <a:lnTo>
                  <a:pt x="516" y="223"/>
                </a:lnTo>
                <a:lnTo>
                  <a:pt x="519" y="229"/>
                </a:lnTo>
                <a:lnTo>
                  <a:pt x="522" y="235"/>
                </a:lnTo>
                <a:lnTo>
                  <a:pt x="525" y="243"/>
                </a:lnTo>
                <a:lnTo>
                  <a:pt x="526" y="249"/>
                </a:lnTo>
                <a:lnTo>
                  <a:pt x="527" y="256"/>
                </a:lnTo>
                <a:lnTo>
                  <a:pt x="528" y="264"/>
                </a:lnTo>
                <a:lnTo>
                  <a:pt x="527" y="268"/>
                </a:lnTo>
                <a:lnTo>
                  <a:pt x="524" y="272"/>
                </a:lnTo>
                <a:lnTo>
                  <a:pt x="521" y="275"/>
                </a:lnTo>
                <a:lnTo>
                  <a:pt x="516" y="275"/>
                </a:lnTo>
                <a:close/>
                <a:moveTo>
                  <a:pt x="324" y="551"/>
                </a:moveTo>
                <a:lnTo>
                  <a:pt x="311" y="551"/>
                </a:lnTo>
                <a:lnTo>
                  <a:pt x="298" y="549"/>
                </a:lnTo>
                <a:lnTo>
                  <a:pt x="284" y="545"/>
                </a:lnTo>
                <a:lnTo>
                  <a:pt x="272" y="541"/>
                </a:lnTo>
                <a:lnTo>
                  <a:pt x="261" y="536"/>
                </a:lnTo>
                <a:lnTo>
                  <a:pt x="250" y="529"/>
                </a:lnTo>
                <a:lnTo>
                  <a:pt x="240" y="522"/>
                </a:lnTo>
                <a:lnTo>
                  <a:pt x="230" y="513"/>
                </a:lnTo>
                <a:lnTo>
                  <a:pt x="222" y="504"/>
                </a:lnTo>
                <a:lnTo>
                  <a:pt x="214" y="494"/>
                </a:lnTo>
                <a:lnTo>
                  <a:pt x="208" y="482"/>
                </a:lnTo>
                <a:lnTo>
                  <a:pt x="202" y="471"/>
                </a:lnTo>
                <a:lnTo>
                  <a:pt x="198" y="459"/>
                </a:lnTo>
                <a:lnTo>
                  <a:pt x="195" y="447"/>
                </a:lnTo>
                <a:lnTo>
                  <a:pt x="193" y="434"/>
                </a:lnTo>
                <a:lnTo>
                  <a:pt x="192" y="419"/>
                </a:lnTo>
                <a:lnTo>
                  <a:pt x="193" y="415"/>
                </a:lnTo>
                <a:lnTo>
                  <a:pt x="195" y="411"/>
                </a:lnTo>
                <a:lnTo>
                  <a:pt x="199" y="408"/>
                </a:lnTo>
                <a:lnTo>
                  <a:pt x="204" y="407"/>
                </a:lnTo>
                <a:lnTo>
                  <a:pt x="208" y="408"/>
                </a:lnTo>
                <a:lnTo>
                  <a:pt x="212" y="411"/>
                </a:lnTo>
                <a:lnTo>
                  <a:pt x="215" y="415"/>
                </a:lnTo>
                <a:lnTo>
                  <a:pt x="216" y="419"/>
                </a:lnTo>
                <a:lnTo>
                  <a:pt x="216" y="431"/>
                </a:lnTo>
                <a:lnTo>
                  <a:pt x="218" y="442"/>
                </a:lnTo>
                <a:lnTo>
                  <a:pt x="220" y="452"/>
                </a:lnTo>
                <a:lnTo>
                  <a:pt x="224" y="462"/>
                </a:lnTo>
                <a:lnTo>
                  <a:pt x="228" y="471"/>
                </a:lnTo>
                <a:lnTo>
                  <a:pt x="235" y="480"/>
                </a:lnTo>
                <a:lnTo>
                  <a:pt x="241" y="488"/>
                </a:lnTo>
                <a:lnTo>
                  <a:pt x="248" y="497"/>
                </a:lnTo>
                <a:lnTo>
                  <a:pt x="255" y="503"/>
                </a:lnTo>
                <a:lnTo>
                  <a:pt x="264" y="510"/>
                </a:lnTo>
                <a:lnTo>
                  <a:pt x="272" y="515"/>
                </a:lnTo>
                <a:lnTo>
                  <a:pt x="282" y="519"/>
                </a:lnTo>
                <a:lnTo>
                  <a:pt x="291" y="523"/>
                </a:lnTo>
                <a:lnTo>
                  <a:pt x="303" y="525"/>
                </a:lnTo>
                <a:lnTo>
                  <a:pt x="313" y="527"/>
                </a:lnTo>
                <a:lnTo>
                  <a:pt x="324" y="528"/>
                </a:lnTo>
                <a:lnTo>
                  <a:pt x="335" y="527"/>
                </a:lnTo>
                <a:lnTo>
                  <a:pt x="345" y="525"/>
                </a:lnTo>
                <a:lnTo>
                  <a:pt x="356" y="523"/>
                </a:lnTo>
                <a:lnTo>
                  <a:pt x="366" y="519"/>
                </a:lnTo>
                <a:lnTo>
                  <a:pt x="376" y="515"/>
                </a:lnTo>
                <a:lnTo>
                  <a:pt x="384" y="510"/>
                </a:lnTo>
                <a:lnTo>
                  <a:pt x="393" y="503"/>
                </a:lnTo>
                <a:lnTo>
                  <a:pt x="400" y="497"/>
                </a:lnTo>
                <a:lnTo>
                  <a:pt x="407" y="488"/>
                </a:lnTo>
                <a:lnTo>
                  <a:pt x="413" y="480"/>
                </a:lnTo>
                <a:lnTo>
                  <a:pt x="418" y="471"/>
                </a:lnTo>
                <a:lnTo>
                  <a:pt x="424" y="462"/>
                </a:lnTo>
                <a:lnTo>
                  <a:pt x="428" y="452"/>
                </a:lnTo>
                <a:lnTo>
                  <a:pt x="430" y="442"/>
                </a:lnTo>
                <a:lnTo>
                  <a:pt x="432" y="431"/>
                </a:lnTo>
                <a:lnTo>
                  <a:pt x="432" y="419"/>
                </a:lnTo>
                <a:lnTo>
                  <a:pt x="433" y="415"/>
                </a:lnTo>
                <a:lnTo>
                  <a:pt x="436" y="411"/>
                </a:lnTo>
                <a:lnTo>
                  <a:pt x="440" y="408"/>
                </a:lnTo>
                <a:lnTo>
                  <a:pt x="444" y="407"/>
                </a:lnTo>
                <a:lnTo>
                  <a:pt x="449" y="408"/>
                </a:lnTo>
                <a:lnTo>
                  <a:pt x="452" y="411"/>
                </a:lnTo>
                <a:lnTo>
                  <a:pt x="455" y="415"/>
                </a:lnTo>
                <a:lnTo>
                  <a:pt x="456" y="419"/>
                </a:lnTo>
                <a:lnTo>
                  <a:pt x="455" y="434"/>
                </a:lnTo>
                <a:lnTo>
                  <a:pt x="453" y="447"/>
                </a:lnTo>
                <a:lnTo>
                  <a:pt x="450" y="459"/>
                </a:lnTo>
                <a:lnTo>
                  <a:pt x="446" y="471"/>
                </a:lnTo>
                <a:lnTo>
                  <a:pt x="440" y="482"/>
                </a:lnTo>
                <a:lnTo>
                  <a:pt x="434" y="494"/>
                </a:lnTo>
                <a:lnTo>
                  <a:pt x="426" y="504"/>
                </a:lnTo>
                <a:lnTo>
                  <a:pt x="417" y="513"/>
                </a:lnTo>
                <a:lnTo>
                  <a:pt x="408" y="522"/>
                </a:lnTo>
                <a:lnTo>
                  <a:pt x="398" y="529"/>
                </a:lnTo>
                <a:lnTo>
                  <a:pt x="387" y="536"/>
                </a:lnTo>
                <a:lnTo>
                  <a:pt x="375" y="541"/>
                </a:lnTo>
                <a:lnTo>
                  <a:pt x="364" y="545"/>
                </a:lnTo>
                <a:lnTo>
                  <a:pt x="350" y="549"/>
                </a:lnTo>
                <a:lnTo>
                  <a:pt x="337" y="551"/>
                </a:lnTo>
                <a:lnTo>
                  <a:pt x="324" y="551"/>
                </a:lnTo>
                <a:close/>
                <a:moveTo>
                  <a:pt x="144" y="264"/>
                </a:moveTo>
                <a:lnTo>
                  <a:pt x="143" y="268"/>
                </a:lnTo>
                <a:lnTo>
                  <a:pt x="140" y="272"/>
                </a:lnTo>
                <a:lnTo>
                  <a:pt x="136" y="275"/>
                </a:lnTo>
                <a:lnTo>
                  <a:pt x="132" y="275"/>
                </a:lnTo>
                <a:lnTo>
                  <a:pt x="127" y="275"/>
                </a:lnTo>
                <a:lnTo>
                  <a:pt x="123" y="272"/>
                </a:lnTo>
                <a:lnTo>
                  <a:pt x="121" y="268"/>
                </a:lnTo>
                <a:lnTo>
                  <a:pt x="120" y="264"/>
                </a:lnTo>
                <a:lnTo>
                  <a:pt x="120" y="256"/>
                </a:lnTo>
                <a:lnTo>
                  <a:pt x="121" y="249"/>
                </a:lnTo>
                <a:lnTo>
                  <a:pt x="123" y="243"/>
                </a:lnTo>
                <a:lnTo>
                  <a:pt x="126" y="235"/>
                </a:lnTo>
                <a:lnTo>
                  <a:pt x="129" y="229"/>
                </a:lnTo>
                <a:lnTo>
                  <a:pt x="132" y="223"/>
                </a:lnTo>
                <a:lnTo>
                  <a:pt x="136" y="218"/>
                </a:lnTo>
                <a:lnTo>
                  <a:pt x="141" y="213"/>
                </a:lnTo>
                <a:lnTo>
                  <a:pt x="146" y="208"/>
                </a:lnTo>
                <a:lnTo>
                  <a:pt x="151" y="204"/>
                </a:lnTo>
                <a:lnTo>
                  <a:pt x="157" y="200"/>
                </a:lnTo>
                <a:lnTo>
                  <a:pt x="163" y="197"/>
                </a:lnTo>
                <a:lnTo>
                  <a:pt x="171" y="195"/>
                </a:lnTo>
                <a:lnTo>
                  <a:pt x="178" y="193"/>
                </a:lnTo>
                <a:lnTo>
                  <a:pt x="185" y="192"/>
                </a:lnTo>
                <a:lnTo>
                  <a:pt x="192" y="192"/>
                </a:lnTo>
                <a:lnTo>
                  <a:pt x="199" y="192"/>
                </a:lnTo>
                <a:lnTo>
                  <a:pt x="206" y="193"/>
                </a:lnTo>
                <a:lnTo>
                  <a:pt x="213" y="195"/>
                </a:lnTo>
                <a:lnTo>
                  <a:pt x="220" y="197"/>
                </a:lnTo>
                <a:lnTo>
                  <a:pt x="226" y="200"/>
                </a:lnTo>
                <a:lnTo>
                  <a:pt x="232" y="204"/>
                </a:lnTo>
                <a:lnTo>
                  <a:pt x="238" y="208"/>
                </a:lnTo>
                <a:lnTo>
                  <a:pt x="243" y="213"/>
                </a:lnTo>
                <a:lnTo>
                  <a:pt x="248" y="218"/>
                </a:lnTo>
                <a:lnTo>
                  <a:pt x="252" y="223"/>
                </a:lnTo>
                <a:lnTo>
                  <a:pt x="255" y="229"/>
                </a:lnTo>
                <a:lnTo>
                  <a:pt x="258" y="235"/>
                </a:lnTo>
                <a:lnTo>
                  <a:pt x="261" y="243"/>
                </a:lnTo>
                <a:lnTo>
                  <a:pt x="262" y="249"/>
                </a:lnTo>
                <a:lnTo>
                  <a:pt x="263" y="256"/>
                </a:lnTo>
                <a:lnTo>
                  <a:pt x="264" y="264"/>
                </a:lnTo>
                <a:lnTo>
                  <a:pt x="263" y="268"/>
                </a:lnTo>
                <a:lnTo>
                  <a:pt x="260" y="272"/>
                </a:lnTo>
                <a:lnTo>
                  <a:pt x="257" y="275"/>
                </a:lnTo>
                <a:lnTo>
                  <a:pt x="252" y="275"/>
                </a:lnTo>
                <a:lnTo>
                  <a:pt x="247" y="275"/>
                </a:lnTo>
                <a:lnTo>
                  <a:pt x="244" y="272"/>
                </a:lnTo>
                <a:lnTo>
                  <a:pt x="241" y="268"/>
                </a:lnTo>
                <a:lnTo>
                  <a:pt x="240" y="264"/>
                </a:lnTo>
                <a:lnTo>
                  <a:pt x="239" y="254"/>
                </a:lnTo>
                <a:lnTo>
                  <a:pt x="236" y="245"/>
                </a:lnTo>
                <a:lnTo>
                  <a:pt x="231" y="236"/>
                </a:lnTo>
                <a:lnTo>
                  <a:pt x="225" y="229"/>
                </a:lnTo>
                <a:lnTo>
                  <a:pt x="218" y="223"/>
                </a:lnTo>
                <a:lnTo>
                  <a:pt x="210" y="219"/>
                </a:lnTo>
                <a:lnTo>
                  <a:pt x="201" y="216"/>
                </a:lnTo>
                <a:lnTo>
                  <a:pt x="192" y="215"/>
                </a:lnTo>
                <a:lnTo>
                  <a:pt x="182" y="216"/>
                </a:lnTo>
                <a:lnTo>
                  <a:pt x="174" y="219"/>
                </a:lnTo>
                <a:lnTo>
                  <a:pt x="164" y="223"/>
                </a:lnTo>
                <a:lnTo>
                  <a:pt x="157" y="229"/>
                </a:lnTo>
                <a:lnTo>
                  <a:pt x="152" y="236"/>
                </a:lnTo>
                <a:lnTo>
                  <a:pt x="147" y="245"/>
                </a:lnTo>
                <a:lnTo>
                  <a:pt x="145" y="254"/>
                </a:lnTo>
                <a:lnTo>
                  <a:pt x="144" y="264"/>
                </a:lnTo>
                <a:close/>
                <a:moveTo>
                  <a:pt x="641" y="1"/>
                </a:moveTo>
                <a:lnTo>
                  <a:pt x="637" y="0"/>
                </a:lnTo>
                <a:lnTo>
                  <a:pt x="634" y="0"/>
                </a:lnTo>
                <a:lnTo>
                  <a:pt x="631" y="1"/>
                </a:lnTo>
                <a:lnTo>
                  <a:pt x="628" y="3"/>
                </a:lnTo>
                <a:lnTo>
                  <a:pt x="621" y="9"/>
                </a:lnTo>
                <a:lnTo>
                  <a:pt x="612" y="14"/>
                </a:lnTo>
                <a:lnTo>
                  <a:pt x="600" y="19"/>
                </a:lnTo>
                <a:lnTo>
                  <a:pt x="588" y="24"/>
                </a:lnTo>
                <a:lnTo>
                  <a:pt x="573" y="29"/>
                </a:lnTo>
                <a:lnTo>
                  <a:pt x="557" y="33"/>
                </a:lnTo>
                <a:lnTo>
                  <a:pt x="538" y="38"/>
                </a:lnTo>
                <a:lnTo>
                  <a:pt x="519" y="41"/>
                </a:lnTo>
                <a:lnTo>
                  <a:pt x="499" y="45"/>
                </a:lnTo>
                <a:lnTo>
                  <a:pt x="476" y="49"/>
                </a:lnTo>
                <a:lnTo>
                  <a:pt x="453" y="51"/>
                </a:lnTo>
                <a:lnTo>
                  <a:pt x="429" y="53"/>
                </a:lnTo>
                <a:lnTo>
                  <a:pt x="404" y="55"/>
                </a:lnTo>
                <a:lnTo>
                  <a:pt x="378" y="56"/>
                </a:lnTo>
                <a:lnTo>
                  <a:pt x="351" y="57"/>
                </a:lnTo>
                <a:lnTo>
                  <a:pt x="324" y="57"/>
                </a:lnTo>
                <a:lnTo>
                  <a:pt x="269" y="56"/>
                </a:lnTo>
                <a:lnTo>
                  <a:pt x="217" y="53"/>
                </a:lnTo>
                <a:lnTo>
                  <a:pt x="194" y="51"/>
                </a:lnTo>
                <a:lnTo>
                  <a:pt x="171" y="49"/>
                </a:lnTo>
                <a:lnTo>
                  <a:pt x="148" y="45"/>
                </a:lnTo>
                <a:lnTo>
                  <a:pt x="128" y="42"/>
                </a:lnTo>
                <a:lnTo>
                  <a:pt x="109" y="38"/>
                </a:lnTo>
                <a:lnTo>
                  <a:pt x="90" y="34"/>
                </a:lnTo>
                <a:lnTo>
                  <a:pt x="75" y="30"/>
                </a:lnTo>
                <a:lnTo>
                  <a:pt x="60" y="25"/>
                </a:lnTo>
                <a:lnTo>
                  <a:pt x="48" y="20"/>
                </a:lnTo>
                <a:lnTo>
                  <a:pt x="36" y="15"/>
                </a:lnTo>
                <a:lnTo>
                  <a:pt x="27" y="9"/>
                </a:lnTo>
                <a:lnTo>
                  <a:pt x="20" y="3"/>
                </a:lnTo>
                <a:lnTo>
                  <a:pt x="17" y="1"/>
                </a:lnTo>
                <a:lnTo>
                  <a:pt x="14" y="0"/>
                </a:lnTo>
                <a:lnTo>
                  <a:pt x="11" y="0"/>
                </a:lnTo>
                <a:lnTo>
                  <a:pt x="7" y="1"/>
                </a:lnTo>
                <a:lnTo>
                  <a:pt x="4" y="3"/>
                </a:lnTo>
                <a:lnTo>
                  <a:pt x="2" y="5"/>
                </a:lnTo>
                <a:lnTo>
                  <a:pt x="0" y="8"/>
                </a:lnTo>
                <a:lnTo>
                  <a:pt x="0" y="11"/>
                </a:lnTo>
                <a:lnTo>
                  <a:pt x="0" y="359"/>
                </a:lnTo>
                <a:lnTo>
                  <a:pt x="1" y="379"/>
                </a:lnTo>
                <a:lnTo>
                  <a:pt x="3" y="397"/>
                </a:lnTo>
                <a:lnTo>
                  <a:pt x="6" y="415"/>
                </a:lnTo>
                <a:lnTo>
                  <a:pt x="11" y="434"/>
                </a:lnTo>
                <a:lnTo>
                  <a:pt x="17" y="451"/>
                </a:lnTo>
                <a:lnTo>
                  <a:pt x="24" y="468"/>
                </a:lnTo>
                <a:lnTo>
                  <a:pt x="32" y="485"/>
                </a:lnTo>
                <a:lnTo>
                  <a:pt x="41" y="502"/>
                </a:lnTo>
                <a:lnTo>
                  <a:pt x="51" y="518"/>
                </a:lnTo>
                <a:lnTo>
                  <a:pt x="62" y="533"/>
                </a:lnTo>
                <a:lnTo>
                  <a:pt x="73" y="548"/>
                </a:lnTo>
                <a:lnTo>
                  <a:pt x="85" y="563"/>
                </a:lnTo>
                <a:lnTo>
                  <a:pt x="97" y="577"/>
                </a:lnTo>
                <a:lnTo>
                  <a:pt x="111" y="590"/>
                </a:lnTo>
                <a:lnTo>
                  <a:pt x="124" y="603"/>
                </a:lnTo>
                <a:lnTo>
                  <a:pt x="137" y="615"/>
                </a:lnTo>
                <a:lnTo>
                  <a:pt x="151" y="628"/>
                </a:lnTo>
                <a:lnTo>
                  <a:pt x="164" y="639"/>
                </a:lnTo>
                <a:lnTo>
                  <a:pt x="179" y="649"/>
                </a:lnTo>
                <a:lnTo>
                  <a:pt x="193" y="659"/>
                </a:lnTo>
                <a:lnTo>
                  <a:pt x="219" y="677"/>
                </a:lnTo>
                <a:lnTo>
                  <a:pt x="246" y="692"/>
                </a:lnTo>
                <a:lnTo>
                  <a:pt x="270" y="704"/>
                </a:lnTo>
                <a:lnTo>
                  <a:pt x="291" y="713"/>
                </a:lnTo>
                <a:lnTo>
                  <a:pt x="301" y="716"/>
                </a:lnTo>
                <a:lnTo>
                  <a:pt x="310" y="718"/>
                </a:lnTo>
                <a:lnTo>
                  <a:pt x="317" y="719"/>
                </a:lnTo>
                <a:lnTo>
                  <a:pt x="324" y="720"/>
                </a:lnTo>
                <a:lnTo>
                  <a:pt x="331" y="719"/>
                </a:lnTo>
                <a:lnTo>
                  <a:pt x="338" y="718"/>
                </a:lnTo>
                <a:lnTo>
                  <a:pt x="347" y="716"/>
                </a:lnTo>
                <a:lnTo>
                  <a:pt x="356" y="713"/>
                </a:lnTo>
                <a:lnTo>
                  <a:pt x="378" y="704"/>
                </a:lnTo>
                <a:lnTo>
                  <a:pt x="402" y="692"/>
                </a:lnTo>
                <a:lnTo>
                  <a:pt x="429" y="677"/>
                </a:lnTo>
                <a:lnTo>
                  <a:pt x="455" y="659"/>
                </a:lnTo>
                <a:lnTo>
                  <a:pt x="469" y="649"/>
                </a:lnTo>
                <a:lnTo>
                  <a:pt x="483" y="639"/>
                </a:lnTo>
                <a:lnTo>
                  <a:pt x="497" y="628"/>
                </a:lnTo>
                <a:lnTo>
                  <a:pt x="511" y="615"/>
                </a:lnTo>
                <a:lnTo>
                  <a:pt x="524" y="603"/>
                </a:lnTo>
                <a:lnTo>
                  <a:pt x="537" y="590"/>
                </a:lnTo>
                <a:lnTo>
                  <a:pt x="551" y="577"/>
                </a:lnTo>
                <a:lnTo>
                  <a:pt x="563" y="563"/>
                </a:lnTo>
                <a:lnTo>
                  <a:pt x="575" y="548"/>
                </a:lnTo>
                <a:lnTo>
                  <a:pt x="586" y="533"/>
                </a:lnTo>
                <a:lnTo>
                  <a:pt x="597" y="518"/>
                </a:lnTo>
                <a:lnTo>
                  <a:pt x="606" y="502"/>
                </a:lnTo>
                <a:lnTo>
                  <a:pt x="616" y="485"/>
                </a:lnTo>
                <a:lnTo>
                  <a:pt x="624" y="468"/>
                </a:lnTo>
                <a:lnTo>
                  <a:pt x="631" y="451"/>
                </a:lnTo>
                <a:lnTo>
                  <a:pt x="637" y="434"/>
                </a:lnTo>
                <a:lnTo>
                  <a:pt x="642" y="415"/>
                </a:lnTo>
                <a:lnTo>
                  <a:pt x="645" y="397"/>
                </a:lnTo>
                <a:lnTo>
                  <a:pt x="647" y="379"/>
                </a:lnTo>
                <a:lnTo>
                  <a:pt x="648" y="359"/>
                </a:lnTo>
                <a:lnTo>
                  <a:pt x="648" y="11"/>
                </a:lnTo>
                <a:lnTo>
                  <a:pt x="648" y="8"/>
                </a:lnTo>
                <a:lnTo>
                  <a:pt x="646" y="5"/>
                </a:lnTo>
                <a:lnTo>
                  <a:pt x="644" y="3"/>
                </a:lnTo>
                <a:lnTo>
                  <a:pt x="64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Freeform 4136">
            <a:extLst>
              <a:ext uri="{FF2B5EF4-FFF2-40B4-BE49-F238E27FC236}">
                <a16:creationId xmlns:a16="http://schemas.microsoft.com/office/drawing/2014/main" id="{19BF97C8-3110-45E6-A9F4-5FD519A9275E}"/>
              </a:ext>
            </a:extLst>
          </p:cNvPr>
          <p:cNvSpPr>
            <a:spLocks noEditPoints="1"/>
          </p:cNvSpPr>
          <p:nvPr/>
        </p:nvSpPr>
        <p:spPr bwMode="auto">
          <a:xfrm>
            <a:off x="4408140" y="1381125"/>
            <a:ext cx="285750" cy="277813"/>
          </a:xfrm>
          <a:custGeom>
            <a:avLst/>
            <a:gdLst>
              <a:gd name="T0" fmla="*/ 825 w 901"/>
              <a:gd name="T1" fmla="*/ 76 h 872"/>
              <a:gd name="T2" fmla="*/ 846 w 901"/>
              <a:gd name="T3" fmla="*/ 32 h 872"/>
              <a:gd name="T4" fmla="*/ 864 w 901"/>
              <a:gd name="T5" fmla="*/ 46 h 872"/>
              <a:gd name="T6" fmla="*/ 492 w 901"/>
              <a:gd name="T7" fmla="*/ 271 h 872"/>
              <a:gd name="T8" fmla="*/ 479 w 901"/>
              <a:gd name="T9" fmla="*/ 261 h 872"/>
              <a:gd name="T10" fmla="*/ 482 w 901"/>
              <a:gd name="T11" fmla="*/ 245 h 872"/>
              <a:gd name="T12" fmla="*/ 704 w 901"/>
              <a:gd name="T13" fmla="*/ 241 h 872"/>
              <a:gd name="T14" fmla="*/ 716 w 901"/>
              <a:gd name="T15" fmla="*/ 253 h 872"/>
              <a:gd name="T16" fmla="*/ 709 w 901"/>
              <a:gd name="T17" fmla="*/ 268 h 872"/>
              <a:gd name="T18" fmla="*/ 433 w 901"/>
              <a:gd name="T19" fmla="*/ 391 h 872"/>
              <a:gd name="T20" fmla="*/ 421 w 901"/>
              <a:gd name="T21" fmla="*/ 379 h 872"/>
              <a:gd name="T22" fmla="*/ 427 w 901"/>
              <a:gd name="T23" fmla="*/ 363 h 872"/>
              <a:gd name="T24" fmla="*/ 706 w 901"/>
              <a:gd name="T25" fmla="*/ 362 h 872"/>
              <a:gd name="T26" fmla="*/ 716 w 901"/>
              <a:gd name="T27" fmla="*/ 376 h 872"/>
              <a:gd name="T28" fmla="*/ 706 w 901"/>
              <a:gd name="T29" fmla="*/ 390 h 872"/>
              <a:gd name="T30" fmla="*/ 423 w 901"/>
              <a:gd name="T31" fmla="*/ 428 h 872"/>
              <a:gd name="T32" fmla="*/ 663 w 901"/>
              <a:gd name="T33" fmla="*/ 421 h 872"/>
              <a:gd name="T34" fmla="*/ 676 w 901"/>
              <a:gd name="T35" fmla="*/ 431 h 872"/>
              <a:gd name="T36" fmla="*/ 673 w 901"/>
              <a:gd name="T37" fmla="*/ 447 h 872"/>
              <a:gd name="T38" fmla="*/ 433 w 901"/>
              <a:gd name="T39" fmla="*/ 451 h 872"/>
              <a:gd name="T40" fmla="*/ 421 w 901"/>
              <a:gd name="T41" fmla="*/ 439 h 872"/>
              <a:gd name="T42" fmla="*/ 408 w 901"/>
              <a:gd name="T43" fmla="*/ 509 h 872"/>
              <a:gd name="T44" fmla="*/ 402 w 901"/>
              <a:gd name="T45" fmla="*/ 493 h 872"/>
              <a:gd name="T46" fmla="*/ 414 w 901"/>
              <a:gd name="T47" fmla="*/ 481 h 872"/>
              <a:gd name="T48" fmla="*/ 692 w 901"/>
              <a:gd name="T49" fmla="*/ 486 h 872"/>
              <a:gd name="T50" fmla="*/ 695 w 901"/>
              <a:gd name="T51" fmla="*/ 503 h 872"/>
              <a:gd name="T52" fmla="*/ 682 w 901"/>
              <a:gd name="T53" fmla="*/ 511 h 872"/>
              <a:gd name="T54" fmla="*/ 556 w 901"/>
              <a:gd name="T55" fmla="*/ 700 h 872"/>
              <a:gd name="T56" fmla="*/ 568 w 901"/>
              <a:gd name="T57" fmla="*/ 640 h 872"/>
              <a:gd name="T58" fmla="*/ 594 w 901"/>
              <a:gd name="T59" fmla="*/ 632 h 872"/>
              <a:gd name="T60" fmla="*/ 613 w 901"/>
              <a:gd name="T61" fmla="*/ 654 h 872"/>
              <a:gd name="T62" fmla="*/ 621 w 901"/>
              <a:gd name="T63" fmla="*/ 751 h 872"/>
              <a:gd name="T64" fmla="*/ 682 w 901"/>
              <a:gd name="T65" fmla="*/ 301 h 872"/>
              <a:gd name="T66" fmla="*/ 695 w 901"/>
              <a:gd name="T67" fmla="*/ 310 h 872"/>
              <a:gd name="T68" fmla="*/ 692 w 901"/>
              <a:gd name="T69" fmla="*/ 327 h 872"/>
              <a:gd name="T70" fmla="*/ 433 w 901"/>
              <a:gd name="T71" fmla="*/ 331 h 872"/>
              <a:gd name="T72" fmla="*/ 421 w 901"/>
              <a:gd name="T73" fmla="*/ 319 h 872"/>
              <a:gd name="T74" fmla="*/ 427 w 901"/>
              <a:gd name="T75" fmla="*/ 303 h 872"/>
              <a:gd name="T76" fmla="*/ 534 w 901"/>
              <a:gd name="T77" fmla="*/ 151 h 872"/>
              <a:gd name="T78" fmla="*/ 545 w 901"/>
              <a:gd name="T79" fmla="*/ 163 h 872"/>
              <a:gd name="T80" fmla="*/ 539 w 901"/>
              <a:gd name="T81" fmla="*/ 178 h 872"/>
              <a:gd name="T82" fmla="*/ 449 w 901"/>
              <a:gd name="T83" fmla="*/ 180 h 872"/>
              <a:gd name="T84" fmla="*/ 439 w 901"/>
              <a:gd name="T85" fmla="*/ 166 h 872"/>
              <a:gd name="T86" fmla="*/ 449 w 901"/>
              <a:gd name="T87" fmla="*/ 152 h 872"/>
              <a:gd name="T88" fmla="*/ 864 w 901"/>
              <a:gd name="T89" fmla="*/ 2 h 872"/>
              <a:gd name="T90" fmla="*/ 351 w 901"/>
              <a:gd name="T91" fmla="*/ 7 h 872"/>
              <a:gd name="T92" fmla="*/ 330 w 901"/>
              <a:gd name="T93" fmla="*/ 44 h 872"/>
              <a:gd name="T94" fmla="*/ 324 w 901"/>
              <a:gd name="T95" fmla="*/ 193 h 872"/>
              <a:gd name="T96" fmla="*/ 295 w 901"/>
              <a:gd name="T97" fmla="*/ 562 h 872"/>
              <a:gd name="T98" fmla="*/ 68 w 901"/>
              <a:gd name="T99" fmla="*/ 616 h 872"/>
              <a:gd name="T100" fmla="*/ 51 w 901"/>
              <a:gd name="T101" fmla="*/ 661 h 872"/>
              <a:gd name="T102" fmla="*/ 51 w 901"/>
              <a:gd name="T103" fmla="*/ 784 h 872"/>
              <a:gd name="T104" fmla="*/ 35 w 901"/>
              <a:gd name="T105" fmla="*/ 830 h 872"/>
              <a:gd name="T106" fmla="*/ 465 w 901"/>
              <a:gd name="T107" fmla="*/ 872 h 872"/>
              <a:gd name="T108" fmla="*/ 509 w 901"/>
              <a:gd name="T109" fmla="*/ 862 h 872"/>
              <a:gd name="T110" fmla="*/ 545 w 901"/>
              <a:gd name="T111" fmla="*/ 812 h 872"/>
              <a:gd name="T112" fmla="*/ 737 w 901"/>
              <a:gd name="T113" fmla="*/ 802 h 872"/>
              <a:gd name="T114" fmla="*/ 778 w 901"/>
              <a:gd name="T115" fmla="*/ 737 h 872"/>
              <a:gd name="T116" fmla="*/ 813 w 901"/>
              <a:gd name="T117" fmla="*/ 568 h 872"/>
              <a:gd name="T118" fmla="*/ 828 w 901"/>
              <a:gd name="T119" fmla="*/ 236 h 872"/>
              <a:gd name="T120" fmla="*/ 898 w 901"/>
              <a:gd name="T121" fmla="*/ 59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1" h="872">
                <a:moveTo>
                  <a:pt x="871" y="121"/>
                </a:moveTo>
                <a:lnTo>
                  <a:pt x="827" y="121"/>
                </a:lnTo>
                <a:lnTo>
                  <a:pt x="826" y="102"/>
                </a:lnTo>
                <a:lnTo>
                  <a:pt x="825" y="88"/>
                </a:lnTo>
                <a:lnTo>
                  <a:pt x="825" y="78"/>
                </a:lnTo>
                <a:lnTo>
                  <a:pt x="825" y="76"/>
                </a:lnTo>
                <a:lnTo>
                  <a:pt x="825" y="67"/>
                </a:lnTo>
                <a:lnTo>
                  <a:pt x="829" y="52"/>
                </a:lnTo>
                <a:lnTo>
                  <a:pt x="833" y="44"/>
                </a:lnTo>
                <a:lnTo>
                  <a:pt x="838" y="37"/>
                </a:lnTo>
                <a:lnTo>
                  <a:pt x="841" y="34"/>
                </a:lnTo>
                <a:lnTo>
                  <a:pt x="846" y="32"/>
                </a:lnTo>
                <a:lnTo>
                  <a:pt x="850" y="31"/>
                </a:lnTo>
                <a:lnTo>
                  <a:pt x="855" y="31"/>
                </a:lnTo>
                <a:lnTo>
                  <a:pt x="855" y="31"/>
                </a:lnTo>
                <a:lnTo>
                  <a:pt x="857" y="32"/>
                </a:lnTo>
                <a:lnTo>
                  <a:pt x="861" y="37"/>
                </a:lnTo>
                <a:lnTo>
                  <a:pt x="864" y="46"/>
                </a:lnTo>
                <a:lnTo>
                  <a:pt x="867" y="57"/>
                </a:lnTo>
                <a:lnTo>
                  <a:pt x="869" y="68"/>
                </a:lnTo>
                <a:lnTo>
                  <a:pt x="871" y="94"/>
                </a:lnTo>
                <a:lnTo>
                  <a:pt x="871" y="121"/>
                </a:lnTo>
                <a:close/>
                <a:moveTo>
                  <a:pt x="701" y="271"/>
                </a:moveTo>
                <a:lnTo>
                  <a:pt x="492" y="271"/>
                </a:lnTo>
                <a:lnTo>
                  <a:pt x="490" y="271"/>
                </a:lnTo>
                <a:lnTo>
                  <a:pt x="486" y="270"/>
                </a:lnTo>
                <a:lnTo>
                  <a:pt x="484" y="268"/>
                </a:lnTo>
                <a:lnTo>
                  <a:pt x="482" y="267"/>
                </a:lnTo>
                <a:lnTo>
                  <a:pt x="480" y="265"/>
                </a:lnTo>
                <a:lnTo>
                  <a:pt x="479" y="261"/>
                </a:lnTo>
                <a:lnTo>
                  <a:pt x="478" y="259"/>
                </a:lnTo>
                <a:lnTo>
                  <a:pt x="477" y="256"/>
                </a:lnTo>
                <a:lnTo>
                  <a:pt x="478" y="253"/>
                </a:lnTo>
                <a:lnTo>
                  <a:pt x="479" y="250"/>
                </a:lnTo>
                <a:lnTo>
                  <a:pt x="480" y="248"/>
                </a:lnTo>
                <a:lnTo>
                  <a:pt x="482" y="245"/>
                </a:lnTo>
                <a:lnTo>
                  <a:pt x="484" y="243"/>
                </a:lnTo>
                <a:lnTo>
                  <a:pt x="486" y="242"/>
                </a:lnTo>
                <a:lnTo>
                  <a:pt x="490" y="241"/>
                </a:lnTo>
                <a:lnTo>
                  <a:pt x="492" y="241"/>
                </a:lnTo>
                <a:lnTo>
                  <a:pt x="701" y="241"/>
                </a:lnTo>
                <a:lnTo>
                  <a:pt x="704" y="241"/>
                </a:lnTo>
                <a:lnTo>
                  <a:pt x="706" y="242"/>
                </a:lnTo>
                <a:lnTo>
                  <a:pt x="709" y="243"/>
                </a:lnTo>
                <a:lnTo>
                  <a:pt x="712" y="245"/>
                </a:lnTo>
                <a:lnTo>
                  <a:pt x="714" y="248"/>
                </a:lnTo>
                <a:lnTo>
                  <a:pt x="715" y="250"/>
                </a:lnTo>
                <a:lnTo>
                  <a:pt x="716" y="253"/>
                </a:lnTo>
                <a:lnTo>
                  <a:pt x="716" y="256"/>
                </a:lnTo>
                <a:lnTo>
                  <a:pt x="716" y="259"/>
                </a:lnTo>
                <a:lnTo>
                  <a:pt x="715" y="261"/>
                </a:lnTo>
                <a:lnTo>
                  <a:pt x="714" y="265"/>
                </a:lnTo>
                <a:lnTo>
                  <a:pt x="712" y="267"/>
                </a:lnTo>
                <a:lnTo>
                  <a:pt x="709" y="268"/>
                </a:lnTo>
                <a:lnTo>
                  <a:pt x="706" y="270"/>
                </a:lnTo>
                <a:lnTo>
                  <a:pt x="704" y="271"/>
                </a:lnTo>
                <a:lnTo>
                  <a:pt x="701" y="271"/>
                </a:lnTo>
                <a:close/>
                <a:moveTo>
                  <a:pt x="701" y="391"/>
                </a:moveTo>
                <a:lnTo>
                  <a:pt x="435" y="391"/>
                </a:lnTo>
                <a:lnTo>
                  <a:pt x="433" y="391"/>
                </a:lnTo>
                <a:lnTo>
                  <a:pt x="430" y="390"/>
                </a:lnTo>
                <a:lnTo>
                  <a:pt x="427" y="389"/>
                </a:lnTo>
                <a:lnTo>
                  <a:pt x="424" y="387"/>
                </a:lnTo>
                <a:lnTo>
                  <a:pt x="423" y="385"/>
                </a:lnTo>
                <a:lnTo>
                  <a:pt x="421" y="382"/>
                </a:lnTo>
                <a:lnTo>
                  <a:pt x="421" y="379"/>
                </a:lnTo>
                <a:lnTo>
                  <a:pt x="420" y="376"/>
                </a:lnTo>
                <a:lnTo>
                  <a:pt x="421" y="373"/>
                </a:lnTo>
                <a:lnTo>
                  <a:pt x="421" y="371"/>
                </a:lnTo>
                <a:lnTo>
                  <a:pt x="423" y="368"/>
                </a:lnTo>
                <a:lnTo>
                  <a:pt x="424" y="365"/>
                </a:lnTo>
                <a:lnTo>
                  <a:pt x="427" y="363"/>
                </a:lnTo>
                <a:lnTo>
                  <a:pt x="430" y="362"/>
                </a:lnTo>
                <a:lnTo>
                  <a:pt x="433" y="361"/>
                </a:lnTo>
                <a:lnTo>
                  <a:pt x="435" y="361"/>
                </a:lnTo>
                <a:lnTo>
                  <a:pt x="701" y="361"/>
                </a:lnTo>
                <a:lnTo>
                  <a:pt x="704" y="361"/>
                </a:lnTo>
                <a:lnTo>
                  <a:pt x="706" y="362"/>
                </a:lnTo>
                <a:lnTo>
                  <a:pt x="709" y="363"/>
                </a:lnTo>
                <a:lnTo>
                  <a:pt x="712" y="365"/>
                </a:lnTo>
                <a:lnTo>
                  <a:pt x="714" y="368"/>
                </a:lnTo>
                <a:lnTo>
                  <a:pt x="715" y="371"/>
                </a:lnTo>
                <a:lnTo>
                  <a:pt x="716" y="373"/>
                </a:lnTo>
                <a:lnTo>
                  <a:pt x="716" y="376"/>
                </a:lnTo>
                <a:lnTo>
                  <a:pt x="716" y="379"/>
                </a:lnTo>
                <a:lnTo>
                  <a:pt x="715" y="382"/>
                </a:lnTo>
                <a:lnTo>
                  <a:pt x="714" y="385"/>
                </a:lnTo>
                <a:lnTo>
                  <a:pt x="712" y="387"/>
                </a:lnTo>
                <a:lnTo>
                  <a:pt x="709" y="389"/>
                </a:lnTo>
                <a:lnTo>
                  <a:pt x="706" y="390"/>
                </a:lnTo>
                <a:lnTo>
                  <a:pt x="704" y="391"/>
                </a:lnTo>
                <a:lnTo>
                  <a:pt x="701" y="391"/>
                </a:lnTo>
                <a:close/>
                <a:moveTo>
                  <a:pt x="420" y="436"/>
                </a:moveTo>
                <a:lnTo>
                  <a:pt x="421" y="433"/>
                </a:lnTo>
                <a:lnTo>
                  <a:pt x="421" y="431"/>
                </a:lnTo>
                <a:lnTo>
                  <a:pt x="423" y="428"/>
                </a:lnTo>
                <a:lnTo>
                  <a:pt x="424" y="425"/>
                </a:lnTo>
                <a:lnTo>
                  <a:pt x="427" y="423"/>
                </a:lnTo>
                <a:lnTo>
                  <a:pt x="430" y="422"/>
                </a:lnTo>
                <a:lnTo>
                  <a:pt x="433" y="421"/>
                </a:lnTo>
                <a:lnTo>
                  <a:pt x="435" y="421"/>
                </a:lnTo>
                <a:lnTo>
                  <a:pt x="663" y="421"/>
                </a:lnTo>
                <a:lnTo>
                  <a:pt x="665" y="421"/>
                </a:lnTo>
                <a:lnTo>
                  <a:pt x="669" y="422"/>
                </a:lnTo>
                <a:lnTo>
                  <a:pt x="671" y="423"/>
                </a:lnTo>
                <a:lnTo>
                  <a:pt x="673" y="425"/>
                </a:lnTo>
                <a:lnTo>
                  <a:pt x="675" y="428"/>
                </a:lnTo>
                <a:lnTo>
                  <a:pt x="676" y="431"/>
                </a:lnTo>
                <a:lnTo>
                  <a:pt x="677" y="433"/>
                </a:lnTo>
                <a:lnTo>
                  <a:pt x="678" y="436"/>
                </a:lnTo>
                <a:lnTo>
                  <a:pt x="677" y="439"/>
                </a:lnTo>
                <a:lnTo>
                  <a:pt x="676" y="442"/>
                </a:lnTo>
                <a:lnTo>
                  <a:pt x="675" y="445"/>
                </a:lnTo>
                <a:lnTo>
                  <a:pt x="673" y="447"/>
                </a:lnTo>
                <a:lnTo>
                  <a:pt x="671" y="449"/>
                </a:lnTo>
                <a:lnTo>
                  <a:pt x="669" y="450"/>
                </a:lnTo>
                <a:lnTo>
                  <a:pt x="665" y="451"/>
                </a:lnTo>
                <a:lnTo>
                  <a:pt x="663" y="451"/>
                </a:lnTo>
                <a:lnTo>
                  <a:pt x="435" y="451"/>
                </a:lnTo>
                <a:lnTo>
                  <a:pt x="433" y="451"/>
                </a:lnTo>
                <a:lnTo>
                  <a:pt x="430" y="450"/>
                </a:lnTo>
                <a:lnTo>
                  <a:pt x="427" y="449"/>
                </a:lnTo>
                <a:lnTo>
                  <a:pt x="424" y="447"/>
                </a:lnTo>
                <a:lnTo>
                  <a:pt x="423" y="445"/>
                </a:lnTo>
                <a:lnTo>
                  <a:pt x="421" y="443"/>
                </a:lnTo>
                <a:lnTo>
                  <a:pt x="421" y="439"/>
                </a:lnTo>
                <a:lnTo>
                  <a:pt x="420" y="436"/>
                </a:lnTo>
                <a:close/>
                <a:moveTo>
                  <a:pt x="682" y="511"/>
                </a:moveTo>
                <a:lnTo>
                  <a:pt x="417" y="511"/>
                </a:lnTo>
                <a:lnTo>
                  <a:pt x="414" y="511"/>
                </a:lnTo>
                <a:lnTo>
                  <a:pt x="410" y="510"/>
                </a:lnTo>
                <a:lnTo>
                  <a:pt x="408" y="509"/>
                </a:lnTo>
                <a:lnTo>
                  <a:pt x="406" y="507"/>
                </a:lnTo>
                <a:lnTo>
                  <a:pt x="404" y="505"/>
                </a:lnTo>
                <a:lnTo>
                  <a:pt x="403" y="503"/>
                </a:lnTo>
                <a:lnTo>
                  <a:pt x="402" y="499"/>
                </a:lnTo>
                <a:lnTo>
                  <a:pt x="402" y="496"/>
                </a:lnTo>
                <a:lnTo>
                  <a:pt x="402" y="493"/>
                </a:lnTo>
                <a:lnTo>
                  <a:pt x="403" y="491"/>
                </a:lnTo>
                <a:lnTo>
                  <a:pt x="404" y="488"/>
                </a:lnTo>
                <a:lnTo>
                  <a:pt x="406" y="486"/>
                </a:lnTo>
                <a:lnTo>
                  <a:pt x="408" y="484"/>
                </a:lnTo>
                <a:lnTo>
                  <a:pt x="410" y="482"/>
                </a:lnTo>
                <a:lnTo>
                  <a:pt x="414" y="481"/>
                </a:lnTo>
                <a:lnTo>
                  <a:pt x="417" y="481"/>
                </a:lnTo>
                <a:lnTo>
                  <a:pt x="682" y="481"/>
                </a:lnTo>
                <a:lnTo>
                  <a:pt x="685" y="481"/>
                </a:lnTo>
                <a:lnTo>
                  <a:pt x="688" y="482"/>
                </a:lnTo>
                <a:lnTo>
                  <a:pt x="690" y="483"/>
                </a:lnTo>
                <a:lnTo>
                  <a:pt x="692" y="486"/>
                </a:lnTo>
                <a:lnTo>
                  <a:pt x="694" y="488"/>
                </a:lnTo>
                <a:lnTo>
                  <a:pt x="695" y="491"/>
                </a:lnTo>
                <a:lnTo>
                  <a:pt x="697" y="493"/>
                </a:lnTo>
                <a:lnTo>
                  <a:pt x="697" y="496"/>
                </a:lnTo>
                <a:lnTo>
                  <a:pt x="697" y="499"/>
                </a:lnTo>
                <a:lnTo>
                  <a:pt x="695" y="503"/>
                </a:lnTo>
                <a:lnTo>
                  <a:pt x="694" y="505"/>
                </a:lnTo>
                <a:lnTo>
                  <a:pt x="692" y="507"/>
                </a:lnTo>
                <a:lnTo>
                  <a:pt x="690" y="509"/>
                </a:lnTo>
                <a:lnTo>
                  <a:pt x="688" y="510"/>
                </a:lnTo>
                <a:lnTo>
                  <a:pt x="685" y="511"/>
                </a:lnTo>
                <a:lnTo>
                  <a:pt x="682" y="511"/>
                </a:lnTo>
                <a:close/>
                <a:moveTo>
                  <a:pt x="552" y="781"/>
                </a:moveTo>
                <a:lnTo>
                  <a:pt x="553" y="766"/>
                </a:lnTo>
                <a:lnTo>
                  <a:pt x="554" y="751"/>
                </a:lnTo>
                <a:lnTo>
                  <a:pt x="555" y="736"/>
                </a:lnTo>
                <a:lnTo>
                  <a:pt x="555" y="722"/>
                </a:lnTo>
                <a:lnTo>
                  <a:pt x="556" y="700"/>
                </a:lnTo>
                <a:lnTo>
                  <a:pt x="557" y="682"/>
                </a:lnTo>
                <a:lnTo>
                  <a:pt x="558" y="667"/>
                </a:lnTo>
                <a:lnTo>
                  <a:pt x="561" y="654"/>
                </a:lnTo>
                <a:lnTo>
                  <a:pt x="563" y="648"/>
                </a:lnTo>
                <a:lnTo>
                  <a:pt x="565" y="644"/>
                </a:lnTo>
                <a:lnTo>
                  <a:pt x="568" y="640"/>
                </a:lnTo>
                <a:lnTo>
                  <a:pt x="570" y="637"/>
                </a:lnTo>
                <a:lnTo>
                  <a:pt x="573" y="635"/>
                </a:lnTo>
                <a:lnTo>
                  <a:pt x="578" y="633"/>
                </a:lnTo>
                <a:lnTo>
                  <a:pt x="581" y="632"/>
                </a:lnTo>
                <a:lnTo>
                  <a:pt x="586" y="631"/>
                </a:lnTo>
                <a:lnTo>
                  <a:pt x="594" y="632"/>
                </a:lnTo>
                <a:lnTo>
                  <a:pt x="601" y="635"/>
                </a:lnTo>
                <a:lnTo>
                  <a:pt x="603" y="637"/>
                </a:lnTo>
                <a:lnTo>
                  <a:pt x="606" y="639"/>
                </a:lnTo>
                <a:lnTo>
                  <a:pt x="608" y="642"/>
                </a:lnTo>
                <a:lnTo>
                  <a:pt x="610" y="645"/>
                </a:lnTo>
                <a:lnTo>
                  <a:pt x="613" y="654"/>
                </a:lnTo>
                <a:lnTo>
                  <a:pt x="614" y="665"/>
                </a:lnTo>
                <a:lnTo>
                  <a:pt x="615" y="678"/>
                </a:lnTo>
                <a:lnTo>
                  <a:pt x="616" y="696"/>
                </a:lnTo>
                <a:lnTo>
                  <a:pt x="617" y="717"/>
                </a:lnTo>
                <a:lnTo>
                  <a:pt x="619" y="740"/>
                </a:lnTo>
                <a:lnTo>
                  <a:pt x="621" y="751"/>
                </a:lnTo>
                <a:lnTo>
                  <a:pt x="626" y="762"/>
                </a:lnTo>
                <a:lnTo>
                  <a:pt x="630" y="773"/>
                </a:lnTo>
                <a:lnTo>
                  <a:pt x="635" y="782"/>
                </a:lnTo>
                <a:lnTo>
                  <a:pt x="552" y="781"/>
                </a:lnTo>
                <a:close/>
                <a:moveTo>
                  <a:pt x="435" y="301"/>
                </a:moveTo>
                <a:lnTo>
                  <a:pt x="682" y="301"/>
                </a:lnTo>
                <a:lnTo>
                  <a:pt x="685" y="301"/>
                </a:lnTo>
                <a:lnTo>
                  <a:pt x="688" y="302"/>
                </a:lnTo>
                <a:lnTo>
                  <a:pt x="690" y="303"/>
                </a:lnTo>
                <a:lnTo>
                  <a:pt x="692" y="305"/>
                </a:lnTo>
                <a:lnTo>
                  <a:pt x="694" y="308"/>
                </a:lnTo>
                <a:lnTo>
                  <a:pt x="695" y="310"/>
                </a:lnTo>
                <a:lnTo>
                  <a:pt x="697" y="313"/>
                </a:lnTo>
                <a:lnTo>
                  <a:pt x="697" y="316"/>
                </a:lnTo>
                <a:lnTo>
                  <a:pt x="697" y="319"/>
                </a:lnTo>
                <a:lnTo>
                  <a:pt x="695" y="321"/>
                </a:lnTo>
                <a:lnTo>
                  <a:pt x="694" y="325"/>
                </a:lnTo>
                <a:lnTo>
                  <a:pt x="692" y="327"/>
                </a:lnTo>
                <a:lnTo>
                  <a:pt x="690" y="329"/>
                </a:lnTo>
                <a:lnTo>
                  <a:pt x="688" y="330"/>
                </a:lnTo>
                <a:lnTo>
                  <a:pt x="685" y="331"/>
                </a:lnTo>
                <a:lnTo>
                  <a:pt x="682" y="331"/>
                </a:lnTo>
                <a:lnTo>
                  <a:pt x="435" y="331"/>
                </a:lnTo>
                <a:lnTo>
                  <a:pt x="433" y="331"/>
                </a:lnTo>
                <a:lnTo>
                  <a:pt x="430" y="330"/>
                </a:lnTo>
                <a:lnTo>
                  <a:pt x="427" y="329"/>
                </a:lnTo>
                <a:lnTo>
                  <a:pt x="424" y="327"/>
                </a:lnTo>
                <a:lnTo>
                  <a:pt x="423" y="325"/>
                </a:lnTo>
                <a:lnTo>
                  <a:pt x="421" y="321"/>
                </a:lnTo>
                <a:lnTo>
                  <a:pt x="421" y="319"/>
                </a:lnTo>
                <a:lnTo>
                  <a:pt x="420" y="316"/>
                </a:lnTo>
                <a:lnTo>
                  <a:pt x="421" y="313"/>
                </a:lnTo>
                <a:lnTo>
                  <a:pt x="421" y="310"/>
                </a:lnTo>
                <a:lnTo>
                  <a:pt x="423" y="308"/>
                </a:lnTo>
                <a:lnTo>
                  <a:pt x="424" y="305"/>
                </a:lnTo>
                <a:lnTo>
                  <a:pt x="427" y="303"/>
                </a:lnTo>
                <a:lnTo>
                  <a:pt x="430" y="302"/>
                </a:lnTo>
                <a:lnTo>
                  <a:pt x="433" y="301"/>
                </a:lnTo>
                <a:lnTo>
                  <a:pt x="435" y="301"/>
                </a:lnTo>
                <a:close/>
                <a:moveTo>
                  <a:pt x="454" y="151"/>
                </a:moveTo>
                <a:lnTo>
                  <a:pt x="530" y="151"/>
                </a:lnTo>
                <a:lnTo>
                  <a:pt x="534" y="151"/>
                </a:lnTo>
                <a:lnTo>
                  <a:pt x="536" y="152"/>
                </a:lnTo>
                <a:lnTo>
                  <a:pt x="539" y="153"/>
                </a:lnTo>
                <a:lnTo>
                  <a:pt x="541" y="155"/>
                </a:lnTo>
                <a:lnTo>
                  <a:pt x="542" y="157"/>
                </a:lnTo>
                <a:lnTo>
                  <a:pt x="544" y="160"/>
                </a:lnTo>
                <a:lnTo>
                  <a:pt x="545" y="163"/>
                </a:lnTo>
                <a:lnTo>
                  <a:pt x="545" y="166"/>
                </a:lnTo>
                <a:lnTo>
                  <a:pt x="545" y="169"/>
                </a:lnTo>
                <a:lnTo>
                  <a:pt x="544" y="171"/>
                </a:lnTo>
                <a:lnTo>
                  <a:pt x="542" y="175"/>
                </a:lnTo>
                <a:lnTo>
                  <a:pt x="541" y="177"/>
                </a:lnTo>
                <a:lnTo>
                  <a:pt x="539" y="178"/>
                </a:lnTo>
                <a:lnTo>
                  <a:pt x="536" y="180"/>
                </a:lnTo>
                <a:lnTo>
                  <a:pt x="534" y="180"/>
                </a:lnTo>
                <a:lnTo>
                  <a:pt x="530" y="181"/>
                </a:lnTo>
                <a:lnTo>
                  <a:pt x="454" y="181"/>
                </a:lnTo>
                <a:lnTo>
                  <a:pt x="451" y="180"/>
                </a:lnTo>
                <a:lnTo>
                  <a:pt x="449" y="180"/>
                </a:lnTo>
                <a:lnTo>
                  <a:pt x="446" y="178"/>
                </a:lnTo>
                <a:lnTo>
                  <a:pt x="444" y="177"/>
                </a:lnTo>
                <a:lnTo>
                  <a:pt x="441" y="175"/>
                </a:lnTo>
                <a:lnTo>
                  <a:pt x="440" y="171"/>
                </a:lnTo>
                <a:lnTo>
                  <a:pt x="439" y="169"/>
                </a:lnTo>
                <a:lnTo>
                  <a:pt x="439" y="166"/>
                </a:lnTo>
                <a:lnTo>
                  <a:pt x="439" y="163"/>
                </a:lnTo>
                <a:lnTo>
                  <a:pt x="440" y="160"/>
                </a:lnTo>
                <a:lnTo>
                  <a:pt x="441" y="157"/>
                </a:lnTo>
                <a:lnTo>
                  <a:pt x="444" y="155"/>
                </a:lnTo>
                <a:lnTo>
                  <a:pt x="446" y="153"/>
                </a:lnTo>
                <a:lnTo>
                  <a:pt x="449" y="152"/>
                </a:lnTo>
                <a:lnTo>
                  <a:pt x="451" y="151"/>
                </a:lnTo>
                <a:lnTo>
                  <a:pt x="454" y="151"/>
                </a:lnTo>
                <a:close/>
                <a:moveTo>
                  <a:pt x="879" y="12"/>
                </a:moveTo>
                <a:lnTo>
                  <a:pt x="874" y="7"/>
                </a:lnTo>
                <a:lnTo>
                  <a:pt x="869" y="4"/>
                </a:lnTo>
                <a:lnTo>
                  <a:pt x="864" y="2"/>
                </a:lnTo>
                <a:lnTo>
                  <a:pt x="858" y="1"/>
                </a:lnTo>
                <a:lnTo>
                  <a:pt x="858" y="0"/>
                </a:lnTo>
                <a:lnTo>
                  <a:pt x="375" y="0"/>
                </a:lnTo>
                <a:lnTo>
                  <a:pt x="366" y="1"/>
                </a:lnTo>
                <a:lnTo>
                  <a:pt x="359" y="4"/>
                </a:lnTo>
                <a:lnTo>
                  <a:pt x="351" y="7"/>
                </a:lnTo>
                <a:lnTo>
                  <a:pt x="345" y="14"/>
                </a:lnTo>
                <a:lnTo>
                  <a:pt x="341" y="18"/>
                </a:lnTo>
                <a:lnTo>
                  <a:pt x="337" y="22"/>
                </a:lnTo>
                <a:lnTo>
                  <a:pt x="335" y="28"/>
                </a:lnTo>
                <a:lnTo>
                  <a:pt x="333" y="33"/>
                </a:lnTo>
                <a:lnTo>
                  <a:pt x="330" y="44"/>
                </a:lnTo>
                <a:lnTo>
                  <a:pt x="328" y="55"/>
                </a:lnTo>
                <a:lnTo>
                  <a:pt x="326" y="72"/>
                </a:lnTo>
                <a:lnTo>
                  <a:pt x="326" y="81"/>
                </a:lnTo>
                <a:lnTo>
                  <a:pt x="326" y="96"/>
                </a:lnTo>
                <a:lnTo>
                  <a:pt x="326" y="135"/>
                </a:lnTo>
                <a:lnTo>
                  <a:pt x="324" y="193"/>
                </a:lnTo>
                <a:lnTo>
                  <a:pt x="321" y="265"/>
                </a:lnTo>
                <a:lnTo>
                  <a:pt x="317" y="347"/>
                </a:lnTo>
                <a:lnTo>
                  <a:pt x="311" y="434"/>
                </a:lnTo>
                <a:lnTo>
                  <a:pt x="305" y="477"/>
                </a:lnTo>
                <a:lnTo>
                  <a:pt x="301" y="520"/>
                </a:lnTo>
                <a:lnTo>
                  <a:pt x="295" y="562"/>
                </a:lnTo>
                <a:lnTo>
                  <a:pt x="288" y="601"/>
                </a:lnTo>
                <a:lnTo>
                  <a:pt x="105" y="601"/>
                </a:lnTo>
                <a:lnTo>
                  <a:pt x="94" y="602"/>
                </a:lnTo>
                <a:lnTo>
                  <a:pt x="84" y="606"/>
                </a:lnTo>
                <a:lnTo>
                  <a:pt x="76" y="610"/>
                </a:lnTo>
                <a:lnTo>
                  <a:pt x="68" y="616"/>
                </a:lnTo>
                <a:lnTo>
                  <a:pt x="64" y="621"/>
                </a:lnTo>
                <a:lnTo>
                  <a:pt x="61" y="625"/>
                </a:lnTo>
                <a:lnTo>
                  <a:pt x="59" y="630"/>
                </a:lnTo>
                <a:lnTo>
                  <a:pt x="57" y="636"/>
                </a:lnTo>
                <a:lnTo>
                  <a:pt x="53" y="647"/>
                </a:lnTo>
                <a:lnTo>
                  <a:pt x="51" y="661"/>
                </a:lnTo>
                <a:lnTo>
                  <a:pt x="50" y="675"/>
                </a:lnTo>
                <a:lnTo>
                  <a:pt x="50" y="690"/>
                </a:lnTo>
                <a:lnTo>
                  <a:pt x="50" y="706"/>
                </a:lnTo>
                <a:lnTo>
                  <a:pt x="51" y="722"/>
                </a:lnTo>
                <a:lnTo>
                  <a:pt x="52" y="753"/>
                </a:lnTo>
                <a:lnTo>
                  <a:pt x="51" y="784"/>
                </a:lnTo>
                <a:lnTo>
                  <a:pt x="49" y="797"/>
                </a:lnTo>
                <a:lnTo>
                  <a:pt x="46" y="810"/>
                </a:lnTo>
                <a:lnTo>
                  <a:pt x="44" y="816"/>
                </a:lnTo>
                <a:lnTo>
                  <a:pt x="42" y="821"/>
                </a:lnTo>
                <a:lnTo>
                  <a:pt x="38" y="825"/>
                </a:lnTo>
                <a:lnTo>
                  <a:pt x="35" y="830"/>
                </a:lnTo>
                <a:lnTo>
                  <a:pt x="29" y="835"/>
                </a:lnTo>
                <a:lnTo>
                  <a:pt x="20" y="839"/>
                </a:lnTo>
                <a:lnTo>
                  <a:pt x="11" y="841"/>
                </a:lnTo>
                <a:lnTo>
                  <a:pt x="0" y="842"/>
                </a:lnTo>
                <a:lnTo>
                  <a:pt x="0" y="872"/>
                </a:lnTo>
                <a:lnTo>
                  <a:pt x="465" y="872"/>
                </a:lnTo>
                <a:lnTo>
                  <a:pt x="474" y="871"/>
                </a:lnTo>
                <a:lnTo>
                  <a:pt x="482" y="870"/>
                </a:lnTo>
                <a:lnTo>
                  <a:pt x="490" y="869"/>
                </a:lnTo>
                <a:lnTo>
                  <a:pt x="496" y="867"/>
                </a:lnTo>
                <a:lnTo>
                  <a:pt x="503" y="865"/>
                </a:lnTo>
                <a:lnTo>
                  <a:pt x="509" y="862"/>
                </a:lnTo>
                <a:lnTo>
                  <a:pt x="514" y="859"/>
                </a:lnTo>
                <a:lnTo>
                  <a:pt x="520" y="854"/>
                </a:lnTo>
                <a:lnTo>
                  <a:pt x="528" y="846"/>
                </a:lnTo>
                <a:lnTo>
                  <a:pt x="535" y="836"/>
                </a:lnTo>
                <a:lnTo>
                  <a:pt x="541" y="824"/>
                </a:lnTo>
                <a:lnTo>
                  <a:pt x="545" y="812"/>
                </a:lnTo>
                <a:lnTo>
                  <a:pt x="706" y="812"/>
                </a:lnTo>
                <a:lnTo>
                  <a:pt x="712" y="811"/>
                </a:lnTo>
                <a:lnTo>
                  <a:pt x="717" y="810"/>
                </a:lnTo>
                <a:lnTo>
                  <a:pt x="722" y="809"/>
                </a:lnTo>
                <a:lnTo>
                  <a:pt x="728" y="807"/>
                </a:lnTo>
                <a:lnTo>
                  <a:pt x="737" y="802"/>
                </a:lnTo>
                <a:lnTo>
                  <a:pt x="746" y="793"/>
                </a:lnTo>
                <a:lnTo>
                  <a:pt x="753" y="786"/>
                </a:lnTo>
                <a:lnTo>
                  <a:pt x="760" y="776"/>
                </a:lnTo>
                <a:lnTo>
                  <a:pt x="766" y="764"/>
                </a:lnTo>
                <a:lnTo>
                  <a:pt x="773" y="751"/>
                </a:lnTo>
                <a:lnTo>
                  <a:pt x="778" y="737"/>
                </a:lnTo>
                <a:lnTo>
                  <a:pt x="783" y="722"/>
                </a:lnTo>
                <a:lnTo>
                  <a:pt x="788" y="706"/>
                </a:lnTo>
                <a:lnTo>
                  <a:pt x="792" y="689"/>
                </a:lnTo>
                <a:lnTo>
                  <a:pt x="800" y="652"/>
                </a:lnTo>
                <a:lnTo>
                  <a:pt x="807" y="611"/>
                </a:lnTo>
                <a:lnTo>
                  <a:pt x="813" y="568"/>
                </a:lnTo>
                <a:lnTo>
                  <a:pt x="818" y="522"/>
                </a:lnTo>
                <a:lnTo>
                  <a:pt x="821" y="475"/>
                </a:lnTo>
                <a:lnTo>
                  <a:pt x="824" y="427"/>
                </a:lnTo>
                <a:lnTo>
                  <a:pt x="826" y="378"/>
                </a:lnTo>
                <a:lnTo>
                  <a:pt x="827" y="330"/>
                </a:lnTo>
                <a:lnTo>
                  <a:pt x="828" y="236"/>
                </a:lnTo>
                <a:lnTo>
                  <a:pt x="828" y="150"/>
                </a:lnTo>
                <a:lnTo>
                  <a:pt x="900" y="151"/>
                </a:lnTo>
                <a:lnTo>
                  <a:pt x="900" y="136"/>
                </a:lnTo>
                <a:lnTo>
                  <a:pt x="901" y="115"/>
                </a:lnTo>
                <a:lnTo>
                  <a:pt x="900" y="78"/>
                </a:lnTo>
                <a:lnTo>
                  <a:pt x="898" y="59"/>
                </a:lnTo>
                <a:lnTo>
                  <a:pt x="894" y="41"/>
                </a:lnTo>
                <a:lnTo>
                  <a:pt x="891" y="32"/>
                </a:lnTo>
                <a:lnTo>
                  <a:pt x="887" y="23"/>
                </a:lnTo>
                <a:lnTo>
                  <a:pt x="883" y="17"/>
                </a:lnTo>
                <a:lnTo>
                  <a:pt x="879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3006B2-0823-2C91-BEA1-160D4EACA7DD}"/>
              </a:ext>
            </a:extLst>
          </p:cNvPr>
          <p:cNvSpPr txBox="1"/>
          <p:nvPr/>
        </p:nvSpPr>
        <p:spPr>
          <a:xfrm>
            <a:off x="3402461" y="1384433"/>
            <a:ext cx="740567" cy="22245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>
                <a:solidFill>
                  <a:schemeClr val="accent6">
                    <a:lumMod val="40000"/>
                    <a:lumOff val="6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Memoria</a:t>
            </a:r>
            <a:endParaRPr lang="en-US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CC4577-CA3D-B4AF-F017-C8BE867DB899}"/>
              </a:ext>
            </a:extLst>
          </p:cNvPr>
          <p:cNvSpPr txBox="1"/>
          <p:nvPr/>
        </p:nvSpPr>
        <p:spPr>
          <a:xfrm>
            <a:off x="1385454" y="2571622"/>
            <a:ext cx="1557125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 err="1">
                <a:solidFill>
                  <a:schemeClr val="accent6">
                    <a:lumMod val="60000"/>
                    <a:lumOff val="4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Repositorio</a:t>
            </a:r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 </a:t>
            </a:r>
            <a:r>
              <a:rPr lang="en-US" sz="1400" dirty="0" err="1">
                <a:solidFill>
                  <a:schemeClr val="accent6">
                    <a:lumMod val="60000"/>
                    <a:lumOff val="4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F0B56-E11C-F969-7A0C-8895245A581F}"/>
              </a:ext>
            </a:extLst>
          </p:cNvPr>
          <p:cNvSpPr txBox="1"/>
          <p:nvPr/>
        </p:nvSpPr>
        <p:spPr>
          <a:xfrm>
            <a:off x="1047976" y="4129033"/>
            <a:ext cx="1485901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 err="1">
                <a:hlinkClick r:id="rId9"/>
              </a:rPr>
              <a:t>Pantalla</a:t>
            </a:r>
            <a:r>
              <a:rPr lang="en-US" sz="1400" dirty="0">
                <a:hlinkClick r:id="rId9"/>
              </a:rPr>
              <a:t> de </a:t>
            </a:r>
            <a:r>
              <a:rPr lang="en-US" sz="1400" dirty="0" err="1">
                <a:hlinkClick r:id="rId9"/>
              </a:rPr>
              <a:t>powerBI</a:t>
            </a:r>
            <a:endParaRPr lang="en-US" sz="1400" dirty="0"/>
          </a:p>
        </p:txBody>
      </p:sp>
      <p:sp>
        <p:nvSpPr>
          <p:cNvPr id="10" name="Freeform 3886">
            <a:extLst>
              <a:ext uri="{FF2B5EF4-FFF2-40B4-BE49-F238E27FC236}">
                <a16:creationId xmlns:a16="http://schemas.microsoft.com/office/drawing/2014/main" id="{70BD590B-B78A-81C7-8803-E67FDB788C8E}"/>
              </a:ext>
            </a:extLst>
          </p:cNvPr>
          <p:cNvSpPr>
            <a:spLocks noEditPoints="1"/>
          </p:cNvSpPr>
          <p:nvPr/>
        </p:nvSpPr>
        <p:spPr bwMode="auto">
          <a:xfrm>
            <a:off x="5425956" y="3320440"/>
            <a:ext cx="1286669" cy="1187857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" name="Graphic 12" descr="Presentation with pie chart outline">
            <a:extLst>
              <a:ext uri="{FF2B5EF4-FFF2-40B4-BE49-F238E27FC236}">
                <a16:creationId xmlns:a16="http://schemas.microsoft.com/office/drawing/2014/main" id="{868FC7A4-D108-8857-70A9-BBCAECE992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78124" y="3940472"/>
            <a:ext cx="610468" cy="610468"/>
          </a:xfrm>
          <a:prstGeom prst="rect">
            <a:avLst/>
          </a:prstGeom>
        </p:spPr>
      </p:pic>
      <p:pic>
        <p:nvPicPr>
          <p:cNvPr id="15" name="Graphic 14" descr="Programmer male with solid fill">
            <a:extLst>
              <a:ext uri="{FF2B5EF4-FFF2-40B4-BE49-F238E27FC236}">
                <a16:creationId xmlns:a16="http://schemas.microsoft.com/office/drawing/2014/main" id="{76A3E91D-C3D1-E25C-2A18-34A3528F9E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37057" y="2370714"/>
            <a:ext cx="508000" cy="508000"/>
          </a:xfrm>
          <a:prstGeom prst="rect">
            <a:avLst/>
          </a:prstGeom>
        </p:spPr>
      </p:pic>
      <p:pic>
        <p:nvPicPr>
          <p:cNvPr id="17" name="Graphic 16" descr="Architecture with solid fill">
            <a:extLst>
              <a:ext uri="{FF2B5EF4-FFF2-40B4-BE49-F238E27FC236}">
                <a16:creationId xmlns:a16="http://schemas.microsoft.com/office/drawing/2014/main" id="{EA70B6F1-CD32-58AA-CF02-7FD2145FCB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42267" y="850525"/>
            <a:ext cx="502006" cy="502006"/>
          </a:xfrm>
          <a:prstGeom prst="rect">
            <a:avLst/>
          </a:prstGeom>
        </p:spPr>
      </p:pic>
      <p:pic>
        <p:nvPicPr>
          <p:cNvPr id="19" name="Graphic 18" descr="Daily calendar with solid fill">
            <a:extLst>
              <a:ext uri="{FF2B5EF4-FFF2-40B4-BE49-F238E27FC236}">
                <a16:creationId xmlns:a16="http://schemas.microsoft.com/office/drawing/2014/main" id="{050FCD84-3455-AA22-B7C0-CAEEEA95ED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43958" y="5523168"/>
            <a:ext cx="491614" cy="491614"/>
          </a:xfrm>
          <a:prstGeom prst="rect">
            <a:avLst/>
          </a:prstGeom>
        </p:spPr>
      </p:pic>
      <p:sp>
        <p:nvSpPr>
          <p:cNvPr id="5" name="Freeform 47">
            <a:extLst>
              <a:ext uri="{FF2B5EF4-FFF2-40B4-BE49-F238E27FC236}">
                <a16:creationId xmlns:a16="http://schemas.microsoft.com/office/drawing/2014/main" id="{132E0DB1-2DB7-A10A-2A79-9704144EF016}"/>
              </a:ext>
            </a:extLst>
          </p:cNvPr>
          <p:cNvSpPr>
            <a:spLocks/>
          </p:cNvSpPr>
          <p:nvPr/>
        </p:nvSpPr>
        <p:spPr bwMode="auto">
          <a:xfrm>
            <a:off x="3142212" y="5395913"/>
            <a:ext cx="911225" cy="912812"/>
          </a:xfrm>
          <a:custGeom>
            <a:avLst/>
            <a:gdLst>
              <a:gd name="T0" fmla="*/ 143 w 510"/>
              <a:gd name="T1" fmla="*/ 62 h 510"/>
              <a:gd name="T2" fmla="*/ 448 w 510"/>
              <a:gd name="T3" fmla="*/ 143 h 510"/>
              <a:gd name="T4" fmla="*/ 367 w 510"/>
              <a:gd name="T5" fmla="*/ 448 h 510"/>
              <a:gd name="T6" fmla="*/ 62 w 510"/>
              <a:gd name="T7" fmla="*/ 367 h 510"/>
              <a:gd name="T8" fmla="*/ 143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143" y="62"/>
                </a:moveTo>
                <a:cubicBezTo>
                  <a:pt x="250" y="0"/>
                  <a:pt x="387" y="37"/>
                  <a:pt x="448" y="143"/>
                </a:cubicBezTo>
                <a:cubicBezTo>
                  <a:pt x="510" y="250"/>
                  <a:pt x="474" y="387"/>
                  <a:pt x="367" y="448"/>
                </a:cubicBezTo>
                <a:cubicBezTo>
                  <a:pt x="260" y="510"/>
                  <a:pt x="123" y="473"/>
                  <a:pt x="62" y="367"/>
                </a:cubicBezTo>
                <a:cubicBezTo>
                  <a:pt x="0" y="260"/>
                  <a:pt x="37" y="123"/>
                  <a:pt x="143" y="62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71">
            <a:extLst>
              <a:ext uri="{FF2B5EF4-FFF2-40B4-BE49-F238E27FC236}">
                <a16:creationId xmlns:a16="http://schemas.microsoft.com/office/drawing/2014/main" id="{C4F09B20-DDDC-ECDF-DB7D-CCB8B8F7CFF2}"/>
              </a:ext>
            </a:extLst>
          </p:cNvPr>
          <p:cNvSpPr>
            <a:spLocks/>
          </p:cNvSpPr>
          <p:nvPr/>
        </p:nvSpPr>
        <p:spPr bwMode="auto">
          <a:xfrm>
            <a:off x="3204124" y="5458619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973521-FDFC-F811-368A-BD8444386B79}"/>
              </a:ext>
            </a:extLst>
          </p:cNvPr>
          <p:cNvSpPr txBox="1"/>
          <p:nvPr/>
        </p:nvSpPr>
        <p:spPr>
          <a:xfrm>
            <a:off x="1084693" y="5729210"/>
            <a:ext cx="199478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 dirty="0" err="1">
                <a:solidFill>
                  <a:schemeClr val="accent6">
                    <a:lumMod val="60000"/>
                    <a:lumOff val="40000"/>
                  </a:schemeClr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</a:t>
            </a:r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 </a:t>
            </a:r>
            <a:r>
              <a:rPr lang="en-US" sz="1400" dirty="0" err="1">
                <a:solidFill>
                  <a:schemeClr val="accent6">
                    <a:lumMod val="60000"/>
                    <a:lumOff val="40000"/>
                  </a:schemeClr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origen</a:t>
            </a:r>
            <a:r>
              <a: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 </a:t>
            </a:r>
            <a:r>
              <a:rPr lang="en-US" sz="1400" dirty="0" err="1">
                <a:solidFill>
                  <a:schemeClr val="accent6">
                    <a:lumMod val="60000"/>
                    <a:lumOff val="40000"/>
                  </a:schemeClr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datos</a:t>
            </a:r>
            <a:endParaRPr lang="en-US" sz="1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Freeform 78">
            <a:extLst>
              <a:ext uri="{FF2B5EF4-FFF2-40B4-BE49-F238E27FC236}">
                <a16:creationId xmlns:a16="http://schemas.microsoft.com/office/drawing/2014/main" id="{A8AA66FB-E021-8A30-52F1-B70A5D80D8D1}"/>
              </a:ext>
            </a:extLst>
          </p:cNvPr>
          <p:cNvSpPr>
            <a:spLocks noEditPoints="1"/>
          </p:cNvSpPr>
          <p:nvPr/>
        </p:nvSpPr>
        <p:spPr bwMode="auto">
          <a:xfrm rot="10800000">
            <a:off x="4072487" y="5224393"/>
            <a:ext cx="720725" cy="769937"/>
          </a:xfrm>
          <a:custGeom>
            <a:avLst/>
            <a:gdLst>
              <a:gd name="T0" fmla="*/ 68 w 454"/>
              <a:gd name="T1" fmla="*/ 442 h 485"/>
              <a:gd name="T2" fmla="*/ 66 w 454"/>
              <a:gd name="T3" fmla="*/ 437 h 485"/>
              <a:gd name="T4" fmla="*/ 64 w 454"/>
              <a:gd name="T5" fmla="*/ 431 h 485"/>
              <a:gd name="T6" fmla="*/ 59 w 454"/>
              <a:gd name="T7" fmla="*/ 427 h 485"/>
              <a:gd name="T8" fmla="*/ 55 w 454"/>
              <a:gd name="T9" fmla="*/ 423 h 485"/>
              <a:gd name="T10" fmla="*/ 49 w 454"/>
              <a:gd name="T11" fmla="*/ 420 h 485"/>
              <a:gd name="T12" fmla="*/ 43 w 454"/>
              <a:gd name="T13" fmla="*/ 419 h 485"/>
              <a:gd name="T14" fmla="*/ 36 w 454"/>
              <a:gd name="T15" fmla="*/ 419 h 485"/>
              <a:gd name="T16" fmla="*/ 31 w 454"/>
              <a:gd name="T17" fmla="*/ 420 h 485"/>
              <a:gd name="T18" fmla="*/ 25 w 454"/>
              <a:gd name="T19" fmla="*/ 422 h 485"/>
              <a:gd name="T20" fmla="*/ 20 w 454"/>
              <a:gd name="T21" fmla="*/ 424 h 485"/>
              <a:gd name="T22" fmla="*/ 15 w 454"/>
              <a:gd name="T23" fmla="*/ 429 h 485"/>
              <a:gd name="T24" fmla="*/ 12 w 454"/>
              <a:gd name="T25" fmla="*/ 435 h 485"/>
              <a:gd name="T26" fmla="*/ 9 w 454"/>
              <a:gd name="T27" fmla="*/ 440 h 485"/>
              <a:gd name="T28" fmla="*/ 8 w 454"/>
              <a:gd name="T29" fmla="*/ 446 h 485"/>
              <a:gd name="T30" fmla="*/ 9 w 454"/>
              <a:gd name="T31" fmla="*/ 453 h 485"/>
              <a:gd name="T32" fmla="*/ 11 w 454"/>
              <a:gd name="T33" fmla="*/ 458 h 485"/>
              <a:gd name="T34" fmla="*/ 14 w 454"/>
              <a:gd name="T35" fmla="*/ 464 h 485"/>
              <a:gd name="T36" fmla="*/ 17 w 454"/>
              <a:gd name="T37" fmla="*/ 468 h 485"/>
              <a:gd name="T38" fmla="*/ 22 w 454"/>
              <a:gd name="T39" fmla="*/ 473 h 485"/>
              <a:gd name="T40" fmla="*/ 27 w 454"/>
              <a:gd name="T41" fmla="*/ 475 h 485"/>
              <a:gd name="T42" fmla="*/ 33 w 454"/>
              <a:gd name="T43" fmla="*/ 477 h 485"/>
              <a:gd name="T44" fmla="*/ 40 w 454"/>
              <a:gd name="T45" fmla="*/ 477 h 485"/>
              <a:gd name="T46" fmla="*/ 46 w 454"/>
              <a:gd name="T47" fmla="*/ 476 h 485"/>
              <a:gd name="T48" fmla="*/ 52 w 454"/>
              <a:gd name="T49" fmla="*/ 474 h 485"/>
              <a:gd name="T50" fmla="*/ 57 w 454"/>
              <a:gd name="T51" fmla="*/ 472 h 485"/>
              <a:gd name="T52" fmla="*/ 61 w 454"/>
              <a:gd name="T53" fmla="*/ 467 h 485"/>
              <a:gd name="T54" fmla="*/ 65 w 454"/>
              <a:gd name="T55" fmla="*/ 462 h 485"/>
              <a:gd name="T56" fmla="*/ 67 w 454"/>
              <a:gd name="T57" fmla="*/ 456 h 485"/>
              <a:gd name="T58" fmla="*/ 68 w 454"/>
              <a:gd name="T59" fmla="*/ 450 h 485"/>
              <a:gd name="T60" fmla="*/ 43 w 454"/>
              <a:gd name="T61" fmla="*/ 411 h 485"/>
              <a:gd name="T62" fmla="*/ 51 w 454"/>
              <a:gd name="T63" fmla="*/ 412 h 485"/>
              <a:gd name="T64" fmla="*/ 58 w 454"/>
              <a:gd name="T65" fmla="*/ 415 h 485"/>
              <a:gd name="T66" fmla="*/ 65 w 454"/>
              <a:gd name="T67" fmla="*/ 421 h 485"/>
              <a:gd name="T68" fmla="*/ 69 w 454"/>
              <a:gd name="T69" fmla="*/ 427 h 485"/>
              <a:gd name="T70" fmla="*/ 73 w 454"/>
              <a:gd name="T71" fmla="*/ 433 h 485"/>
              <a:gd name="T72" fmla="*/ 75 w 454"/>
              <a:gd name="T73" fmla="*/ 440 h 485"/>
              <a:gd name="T74" fmla="*/ 76 w 454"/>
              <a:gd name="T75" fmla="*/ 449 h 485"/>
              <a:gd name="T76" fmla="*/ 75 w 454"/>
              <a:gd name="T77" fmla="*/ 457 h 485"/>
              <a:gd name="T78" fmla="*/ 73 w 454"/>
              <a:gd name="T79" fmla="*/ 464 h 485"/>
              <a:gd name="T80" fmla="*/ 68 w 454"/>
              <a:gd name="T81" fmla="*/ 471 h 485"/>
              <a:gd name="T82" fmla="*/ 64 w 454"/>
              <a:gd name="T83" fmla="*/ 476 h 485"/>
              <a:gd name="T84" fmla="*/ 57 w 454"/>
              <a:gd name="T85" fmla="*/ 481 h 485"/>
              <a:gd name="T86" fmla="*/ 50 w 454"/>
              <a:gd name="T87" fmla="*/ 484 h 485"/>
              <a:gd name="T88" fmla="*/ 42 w 454"/>
              <a:gd name="T89" fmla="*/ 485 h 485"/>
              <a:gd name="T90" fmla="*/ 34 w 454"/>
              <a:gd name="T91" fmla="*/ 485 h 485"/>
              <a:gd name="T92" fmla="*/ 26 w 454"/>
              <a:gd name="T93" fmla="*/ 483 h 485"/>
              <a:gd name="T94" fmla="*/ 20 w 454"/>
              <a:gd name="T95" fmla="*/ 481 h 485"/>
              <a:gd name="T96" fmla="*/ 13 w 454"/>
              <a:gd name="T97" fmla="*/ 475 h 485"/>
              <a:gd name="T98" fmla="*/ 8 w 454"/>
              <a:gd name="T99" fmla="*/ 470 h 485"/>
              <a:gd name="T100" fmla="*/ 4 w 454"/>
              <a:gd name="T101" fmla="*/ 463 h 485"/>
              <a:gd name="T102" fmla="*/ 2 w 454"/>
              <a:gd name="T103" fmla="*/ 456 h 485"/>
              <a:gd name="T104" fmla="*/ 0 w 454"/>
              <a:gd name="T105" fmla="*/ 448 h 485"/>
              <a:gd name="T106" fmla="*/ 2 w 454"/>
              <a:gd name="T107" fmla="*/ 440 h 485"/>
              <a:gd name="T108" fmla="*/ 4 w 454"/>
              <a:gd name="T109" fmla="*/ 432 h 485"/>
              <a:gd name="T110" fmla="*/ 8 w 454"/>
              <a:gd name="T111" fmla="*/ 426 h 485"/>
              <a:gd name="T112" fmla="*/ 13 w 454"/>
              <a:gd name="T113" fmla="*/ 420 h 485"/>
              <a:gd name="T114" fmla="*/ 20 w 454"/>
              <a:gd name="T115" fmla="*/ 415 h 485"/>
              <a:gd name="T116" fmla="*/ 26 w 454"/>
              <a:gd name="T117" fmla="*/ 412 h 485"/>
              <a:gd name="T118" fmla="*/ 34 w 454"/>
              <a:gd name="T119" fmla="*/ 411 h 485"/>
              <a:gd name="T120" fmla="*/ 42 w 454"/>
              <a:gd name="T121" fmla="*/ 294 h 485"/>
              <a:gd name="T122" fmla="*/ 274 w 454"/>
              <a:gd name="T123" fmla="*/ 259 h 485"/>
              <a:gd name="T124" fmla="*/ 454 w 454"/>
              <a:gd name="T125" fmla="*/ 204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4" h="485">
                <a:moveTo>
                  <a:pt x="454" y="16"/>
                </a:moveTo>
                <a:lnTo>
                  <a:pt x="447" y="16"/>
                </a:lnTo>
                <a:lnTo>
                  <a:pt x="447" y="0"/>
                </a:lnTo>
                <a:lnTo>
                  <a:pt x="454" y="0"/>
                </a:lnTo>
                <a:lnTo>
                  <a:pt x="454" y="16"/>
                </a:lnTo>
                <a:lnTo>
                  <a:pt x="454" y="16"/>
                </a:lnTo>
                <a:close/>
                <a:moveTo>
                  <a:pt x="68" y="448"/>
                </a:moveTo>
                <a:lnTo>
                  <a:pt x="68" y="448"/>
                </a:lnTo>
                <a:lnTo>
                  <a:pt x="68" y="448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5" y="436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4" y="433"/>
                </a:lnTo>
                <a:lnTo>
                  <a:pt x="64" y="433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1"/>
                </a:lnTo>
                <a:lnTo>
                  <a:pt x="64" y="431"/>
                </a:lnTo>
                <a:lnTo>
                  <a:pt x="64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1" y="430"/>
                </a:lnTo>
                <a:lnTo>
                  <a:pt x="61" y="430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7" y="426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1"/>
                </a:lnTo>
                <a:lnTo>
                  <a:pt x="52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3"/>
                </a:lnTo>
                <a:lnTo>
                  <a:pt x="23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1" y="423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4" y="430"/>
                </a:lnTo>
                <a:lnTo>
                  <a:pt x="14" y="430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9" y="439"/>
                </a:lnTo>
                <a:lnTo>
                  <a:pt x="9" y="439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5"/>
                </a:lnTo>
                <a:lnTo>
                  <a:pt x="9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2"/>
                </a:lnTo>
                <a:lnTo>
                  <a:pt x="8" y="452"/>
                </a:lnTo>
                <a:lnTo>
                  <a:pt x="8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2" y="459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3" y="462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7"/>
                </a:lnTo>
                <a:lnTo>
                  <a:pt x="15" y="467"/>
                </a:lnTo>
                <a:lnTo>
                  <a:pt x="15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2"/>
                </a:lnTo>
                <a:lnTo>
                  <a:pt x="20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2" y="472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4"/>
                </a:lnTo>
                <a:lnTo>
                  <a:pt x="23" y="474"/>
                </a:lnTo>
                <a:lnTo>
                  <a:pt x="23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6"/>
                </a:lnTo>
                <a:lnTo>
                  <a:pt x="27" y="476"/>
                </a:lnTo>
                <a:lnTo>
                  <a:pt x="27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6"/>
                </a:lnTo>
                <a:lnTo>
                  <a:pt x="46" y="476"/>
                </a:lnTo>
                <a:lnTo>
                  <a:pt x="46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5"/>
                </a:lnTo>
                <a:lnTo>
                  <a:pt x="49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3"/>
                </a:lnTo>
                <a:lnTo>
                  <a:pt x="53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6" y="473"/>
                </a:lnTo>
                <a:lnTo>
                  <a:pt x="56" y="473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1"/>
                </a:lnTo>
                <a:lnTo>
                  <a:pt x="57" y="471"/>
                </a:lnTo>
                <a:lnTo>
                  <a:pt x="57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6"/>
                </a:lnTo>
                <a:lnTo>
                  <a:pt x="61" y="466"/>
                </a:lnTo>
                <a:lnTo>
                  <a:pt x="61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4" y="465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3"/>
                </a:lnTo>
                <a:lnTo>
                  <a:pt x="64" y="463"/>
                </a:lnTo>
                <a:lnTo>
                  <a:pt x="64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1"/>
                </a:lnTo>
                <a:lnTo>
                  <a:pt x="65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7" y="458"/>
                </a:lnTo>
                <a:lnTo>
                  <a:pt x="67" y="458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close/>
                <a:moveTo>
                  <a:pt x="39" y="411"/>
                </a:moveTo>
                <a:lnTo>
                  <a:pt x="39" y="411"/>
                </a:lnTo>
                <a:lnTo>
                  <a:pt x="39" y="411"/>
                </a:lnTo>
                <a:lnTo>
                  <a:pt x="39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8" y="411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3"/>
                </a:lnTo>
                <a:lnTo>
                  <a:pt x="51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60" y="417"/>
                </a:lnTo>
                <a:lnTo>
                  <a:pt x="60" y="417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9"/>
                </a:lnTo>
                <a:lnTo>
                  <a:pt x="61" y="419"/>
                </a:lnTo>
                <a:lnTo>
                  <a:pt x="61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4"/>
                </a:lnTo>
                <a:lnTo>
                  <a:pt x="67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6"/>
                </a:lnTo>
                <a:lnTo>
                  <a:pt x="68" y="426"/>
                </a:lnTo>
                <a:lnTo>
                  <a:pt x="68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9"/>
                </a:lnTo>
                <a:lnTo>
                  <a:pt x="70" y="429"/>
                </a:lnTo>
                <a:lnTo>
                  <a:pt x="70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1"/>
                </a:lnTo>
                <a:lnTo>
                  <a:pt x="71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3"/>
                </a:lnTo>
                <a:lnTo>
                  <a:pt x="73" y="433"/>
                </a:lnTo>
                <a:lnTo>
                  <a:pt x="73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5"/>
                </a:lnTo>
                <a:lnTo>
                  <a:pt x="76" y="455"/>
                </a:lnTo>
                <a:lnTo>
                  <a:pt x="76" y="455"/>
                </a:lnTo>
                <a:lnTo>
                  <a:pt x="75" y="455"/>
                </a:lnTo>
                <a:lnTo>
                  <a:pt x="75" y="455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9"/>
                </a:lnTo>
                <a:lnTo>
                  <a:pt x="75" y="459"/>
                </a:lnTo>
                <a:lnTo>
                  <a:pt x="75" y="459"/>
                </a:lnTo>
                <a:lnTo>
                  <a:pt x="74" y="459"/>
                </a:lnTo>
                <a:lnTo>
                  <a:pt x="74" y="459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3"/>
                </a:lnTo>
                <a:lnTo>
                  <a:pt x="74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5"/>
                </a:lnTo>
                <a:lnTo>
                  <a:pt x="73" y="465"/>
                </a:lnTo>
                <a:lnTo>
                  <a:pt x="73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7"/>
                </a:lnTo>
                <a:lnTo>
                  <a:pt x="71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69" y="468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1"/>
                </a:lnTo>
                <a:lnTo>
                  <a:pt x="69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6" y="473"/>
                </a:lnTo>
                <a:lnTo>
                  <a:pt x="66" y="473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5" y="474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4" y="475"/>
                </a:lnTo>
                <a:lnTo>
                  <a:pt x="64" y="475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2" y="476"/>
                </a:lnTo>
                <a:lnTo>
                  <a:pt x="62" y="476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9"/>
                </a:lnTo>
                <a:lnTo>
                  <a:pt x="61" y="479"/>
                </a:lnTo>
                <a:lnTo>
                  <a:pt x="61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1"/>
                </a:lnTo>
                <a:lnTo>
                  <a:pt x="58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6" y="481"/>
                </a:lnTo>
                <a:lnTo>
                  <a:pt x="56" y="481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3" y="482"/>
                </a:lnTo>
                <a:lnTo>
                  <a:pt x="53" y="482"/>
                </a:lnTo>
                <a:lnTo>
                  <a:pt x="53" y="483"/>
                </a:lnTo>
                <a:lnTo>
                  <a:pt x="53" y="483"/>
                </a:lnTo>
                <a:lnTo>
                  <a:pt x="53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7" y="484"/>
                </a:lnTo>
                <a:lnTo>
                  <a:pt x="47" y="484"/>
                </a:lnTo>
                <a:lnTo>
                  <a:pt x="47" y="485"/>
                </a:lnTo>
                <a:lnTo>
                  <a:pt x="47" y="485"/>
                </a:lnTo>
                <a:lnTo>
                  <a:pt x="47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0" y="485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3"/>
                </a:lnTo>
                <a:lnTo>
                  <a:pt x="26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3" y="483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1" y="482"/>
                </a:lnTo>
                <a:lnTo>
                  <a:pt x="21" y="482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79"/>
                </a:lnTo>
                <a:lnTo>
                  <a:pt x="17" y="479"/>
                </a:lnTo>
                <a:lnTo>
                  <a:pt x="17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4" y="477"/>
                </a:lnTo>
                <a:lnTo>
                  <a:pt x="14" y="477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3" y="476"/>
                </a:lnTo>
                <a:lnTo>
                  <a:pt x="13" y="476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1" y="474"/>
                </a:lnTo>
                <a:lnTo>
                  <a:pt x="11" y="474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9" y="473"/>
                </a:lnTo>
                <a:lnTo>
                  <a:pt x="9" y="473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8" y="472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6" y="468"/>
                </a:lnTo>
                <a:lnTo>
                  <a:pt x="6" y="468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6"/>
                </a:lnTo>
                <a:lnTo>
                  <a:pt x="6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4"/>
                </a:lnTo>
                <a:lnTo>
                  <a:pt x="5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2"/>
                </a:lnTo>
                <a:lnTo>
                  <a:pt x="4" y="462"/>
                </a:lnTo>
                <a:lnTo>
                  <a:pt x="4" y="462"/>
                </a:lnTo>
                <a:lnTo>
                  <a:pt x="3" y="462"/>
                </a:lnTo>
                <a:lnTo>
                  <a:pt x="3" y="462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8"/>
                </a:lnTo>
                <a:lnTo>
                  <a:pt x="3" y="458"/>
                </a:lnTo>
                <a:lnTo>
                  <a:pt x="3" y="458"/>
                </a:lnTo>
                <a:lnTo>
                  <a:pt x="2" y="458"/>
                </a:lnTo>
                <a:lnTo>
                  <a:pt x="2" y="458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0" y="453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8"/>
                </a:lnTo>
                <a:lnTo>
                  <a:pt x="2" y="438"/>
                </a:lnTo>
                <a:lnTo>
                  <a:pt x="2" y="438"/>
                </a:lnTo>
                <a:lnTo>
                  <a:pt x="3" y="438"/>
                </a:lnTo>
                <a:lnTo>
                  <a:pt x="3" y="438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5"/>
                </a:lnTo>
                <a:lnTo>
                  <a:pt x="3" y="435"/>
                </a:lnTo>
                <a:lnTo>
                  <a:pt x="3" y="435"/>
                </a:lnTo>
                <a:lnTo>
                  <a:pt x="4" y="435"/>
                </a:lnTo>
                <a:lnTo>
                  <a:pt x="4" y="435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5" y="432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6" y="430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8"/>
                </a:lnTo>
                <a:lnTo>
                  <a:pt x="6" y="428"/>
                </a:lnTo>
                <a:lnTo>
                  <a:pt x="6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4"/>
                </a:lnTo>
                <a:lnTo>
                  <a:pt x="8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3"/>
                </a:lnTo>
                <a:lnTo>
                  <a:pt x="9" y="423"/>
                </a:lnTo>
                <a:lnTo>
                  <a:pt x="9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19"/>
                </a:lnTo>
                <a:lnTo>
                  <a:pt x="14" y="419"/>
                </a:lnTo>
                <a:lnTo>
                  <a:pt x="14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7" y="418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5"/>
                </a:lnTo>
                <a:lnTo>
                  <a:pt x="18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1" y="415"/>
                </a:lnTo>
                <a:lnTo>
                  <a:pt x="21" y="415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3" y="414"/>
                </a:lnTo>
                <a:lnTo>
                  <a:pt x="23" y="414"/>
                </a:lnTo>
                <a:lnTo>
                  <a:pt x="23" y="413"/>
                </a:lnTo>
                <a:lnTo>
                  <a:pt x="23" y="413"/>
                </a:lnTo>
                <a:lnTo>
                  <a:pt x="23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30" y="412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9" y="411"/>
                </a:lnTo>
                <a:lnTo>
                  <a:pt x="39" y="411"/>
                </a:lnTo>
                <a:close/>
                <a:moveTo>
                  <a:pt x="42" y="404"/>
                </a:moveTo>
                <a:lnTo>
                  <a:pt x="34" y="404"/>
                </a:lnTo>
                <a:lnTo>
                  <a:pt x="34" y="388"/>
                </a:lnTo>
                <a:lnTo>
                  <a:pt x="42" y="388"/>
                </a:lnTo>
                <a:lnTo>
                  <a:pt x="42" y="404"/>
                </a:lnTo>
                <a:lnTo>
                  <a:pt x="42" y="404"/>
                </a:lnTo>
                <a:close/>
                <a:moveTo>
                  <a:pt x="42" y="357"/>
                </a:moveTo>
                <a:lnTo>
                  <a:pt x="34" y="357"/>
                </a:lnTo>
                <a:lnTo>
                  <a:pt x="34" y="341"/>
                </a:lnTo>
                <a:lnTo>
                  <a:pt x="42" y="341"/>
                </a:lnTo>
                <a:lnTo>
                  <a:pt x="42" y="357"/>
                </a:lnTo>
                <a:lnTo>
                  <a:pt x="42" y="357"/>
                </a:lnTo>
                <a:close/>
                <a:moveTo>
                  <a:pt x="42" y="310"/>
                </a:moveTo>
                <a:lnTo>
                  <a:pt x="34" y="310"/>
                </a:lnTo>
                <a:lnTo>
                  <a:pt x="34" y="294"/>
                </a:lnTo>
                <a:lnTo>
                  <a:pt x="42" y="294"/>
                </a:lnTo>
                <a:lnTo>
                  <a:pt x="42" y="310"/>
                </a:lnTo>
                <a:lnTo>
                  <a:pt x="42" y="310"/>
                </a:lnTo>
                <a:close/>
                <a:moveTo>
                  <a:pt x="39" y="267"/>
                </a:moveTo>
                <a:lnTo>
                  <a:pt x="39" y="259"/>
                </a:lnTo>
                <a:lnTo>
                  <a:pt x="55" y="259"/>
                </a:lnTo>
                <a:lnTo>
                  <a:pt x="55" y="267"/>
                </a:lnTo>
                <a:lnTo>
                  <a:pt x="39" y="267"/>
                </a:lnTo>
                <a:lnTo>
                  <a:pt x="39" y="267"/>
                </a:lnTo>
                <a:close/>
                <a:moveTo>
                  <a:pt x="86" y="267"/>
                </a:moveTo>
                <a:lnTo>
                  <a:pt x="86" y="259"/>
                </a:lnTo>
                <a:lnTo>
                  <a:pt x="102" y="259"/>
                </a:lnTo>
                <a:lnTo>
                  <a:pt x="102" y="267"/>
                </a:lnTo>
                <a:lnTo>
                  <a:pt x="86" y="267"/>
                </a:lnTo>
                <a:lnTo>
                  <a:pt x="86" y="267"/>
                </a:lnTo>
                <a:close/>
                <a:moveTo>
                  <a:pt x="133" y="267"/>
                </a:moveTo>
                <a:lnTo>
                  <a:pt x="133" y="259"/>
                </a:lnTo>
                <a:lnTo>
                  <a:pt x="148" y="259"/>
                </a:lnTo>
                <a:lnTo>
                  <a:pt x="148" y="267"/>
                </a:lnTo>
                <a:lnTo>
                  <a:pt x="133" y="267"/>
                </a:lnTo>
                <a:lnTo>
                  <a:pt x="133" y="267"/>
                </a:lnTo>
                <a:close/>
                <a:moveTo>
                  <a:pt x="179" y="267"/>
                </a:moveTo>
                <a:lnTo>
                  <a:pt x="179" y="259"/>
                </a:lnTo>
                <a:lnTo>
                  <a:pt x="195" y="259"/>
                </a:lnTo>
                <a:lnTo>
                  <a:pt x="195" y="267"/>
                </a:lnTo>
                <a:lnTo>
                  <a:pt x="179" y="267"/>
                </a:lnTo>
                <a:lnTo>
                  <a:pt x="179" y="267"/>
                </a:lnTo>
                <a:close/>
                <a:moveTo>
                  <a:pt x="227" y="267"/>
                </a:moveTo>
                <a:lnTo>
                  <a:pt x="227" y="259"/>
                </a:lnTo>
                <a:lnTo>
                  <a:pt x="243" y="259"/>
                </a:lnTo>
                <a:lnTo>
                  <a:pt x="243" y="267"/>
                </a:lnTo>
                <a:lnTo>
                  <a:pt x="227" y="267"/>
                </a:lnTo>
                <a:lnTo>
                  <a:pt x="227" y="267"/>
                </a:lnTo>
                <a:close/>
                <a:moveTo>
                  <a:pt x="274" y="267"/>
                </a:moveTo>
                <a:lnTo>
                  <a:pt x="274" y="259"/>
                </a:lnTo>
                <a:lnTo>
                  <a:pt x="290" y="259"/>
                </a:lnTo>
                <a:lnTo>
                  <a:pt x="290" y="267"/>
                </a:lnTo>
                <a:lnTo>
                  <a:pt x="274" y="267"/>
                </a:lnTo>
                <a:lnTo>
                  <a:pt x="274" y="267"/>
                </a:lnTo>
                <a:close/>
                <a:moveTo>
                  <a:pt x="321" y="267"/>
                </a:moveTo>
                <a:lnTo>
                  <a:pt x="321" y="259"/>
                </a:lnTo>
                <a:lnTo>
                  <a:pt x="337" y="259"/>
                </a:lnTo>
                <a:lnTo>
                  <a:pt x="337" y="267"/>
                </a:lnTo>
                <a:lnTo>
                  <a:pt x="321" y="267"/>
                </a:lnTo>
                <a:lnTo>
                  <a:pt x="321" y="267"/>
                </a:lnTo>
                <a:close/>
                <a:moveTo>
                  <a:pt x="369" y="267"/>
                </a:moveTo>
                <a:lnTo>
                  <a:pt x="369" y="259"/>
                </a:lnTo>
                <a:lnTo>
                  <a:pt x="384" y="259"/>
                </a:lnTo>
                <a:lnTo>
                  <a:pt x="384" y="267"/>
                </a:lnTo>
                <a:lnTo>
                  <a:pt x="369" y="267"/>
                </a:lnTo>
                <a:lnTo>
                  <a:pt x="369" y="267"/>
                </a:lnTo>
                <a:close/>
                <a:moveTo>
                  <a:pt x="416" y="267"/>
                </a:moveTo>
                <a:lnTo>
                  <a:pt x="416" y="259"/>
                </a:lnTo>
                <a:lnTo>
                  <a:pt x="432" y="259"/>
                </a:lnTo>
                <a:lnTo>
                  <a:pt x="432" y="267"/>
                </a:lnTo>
                <a:lnTo>
                  <a:pt x="416" y="267"/>
                </a:lnTo>
                <a:lnTo>
                  <a:pt x="416" y="267"/>
                </a:lnTo>
                <a:close/>
                <a:moveTo>
                  <a:pt x="454" y="251"/>
                </a:moveTo>
                <a:lnTo>
                  <a:pt x="447" y="251"/>
                </a:lnTo>
                <a:lnTo>
                  <a:pt x="447" y="235"/>
                </a:lnTo>
                <a:lnTo>
                  <a:pt x="454" y="235"/>
                </a:lnTo>
                <a:lnTo>
                  <a:pt x="454" y="251"/>
                </a:lnTo>
                <a:lnTo>
                  <a:pt x="454" y="251"/>
                </a:lnTo>
                <a:close/>
                <a:moveTo>
                  <a:pt x="454" y="204"/>
                </a:moveTo>
                <a:lnTo>
                  <a:pt x="447" y="204"/>
                </a:lnTo>
                <a:lnTo>
                  <a:pt x="447" y="188"/>
                </a:lnTo>
                <a:lnTo>
                  <a:pt x="454" y="188"/>
                </a:lnTo>
                <a:lnTo>
                  <a:pt x="454" y="204"/>
                </a:lnTo>
                <a:lnTo>
                  <a:pt x="454" y="204"/>
                </a:lnTo>
                <a:close/>
                <a:moveTo>
                  <a:pt x="454" y="156"/>
                </a:moveTo>
                <a:lnTo>
                  <a:pt x="447" y="156"/>
                </a:lnTo>
                <a:lnTo>
                  <a:pt x="447" y="141"/>
                </a:lnTo>
                <a:lnTo>
                  <a:pt x="454" y="141"/>
                </a:lnTo>
                <a:lnTo>
                  <a:pt x="454" y="156"/>
                </a:lnTo>
                <a:lnTo>
                  <a:pt x="454" y="156"/>
                </a:lnTo>
                <a:close/>
                <a:moveTo>
                  <a:pt x="454" y="109"/>
                </a:moveTo>
                <a:lnTo>
                  <a:pt x="447" y="109"/>
                </a:lnTo>
                <a:lnTo>
                  <a:pt x="447" y="93"/>
                </a:lnTo>
                <a:lnTo>
                  <a:pt x="454" y="93"/>
                </a:lnTo>
                <a:lnTo>
                  <a:pt x="454" y="109"/>
                </a:lnTo>
                <a:lnTo>
                  <a:pt x="454" y="109"/>
                </a:lnTo>
                <a:close/>
                <a:moveTo>
                  <a:pt x="454" y="62"/>
                </a:moveTo>
                <a:lnTo>
                  <a:pt x="447" y="62"/>
                </a:lnTo>
                <a:lnTo>
                  <a:pt x="447" y="47"/>
                </a:lnTo>
                <a:lnTo>
                  <a:pt x="454" y="47"/>
                </a:lnTo>
                <a:lnTo>
                  <a:pt x="454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8003F7-F9EA-9BF4-75E7-DD85C28132C4}"/>
              </a:ext>
            </a:extLst>
          </p:cNvPr>
          <p:cNvGrpSpPr/>
          <p:nvPr/>
        </p:nvGrpSpPr>
        <p:grpSpPr>
          <a:xfrm>
            <a:off x="3454948" y="5717641"/>
            <a:ext cx="285751" cy="287338"/>
            <a:chOff x="11601450" y="5076825"/>
            <a:chExt cx="285751" cy="287338"/>
          </a:xfrm>
          <a:solidFill>
            <a:schemeClr val="bg1"/>
          </a:solidFill>
        </p:grpSpPr>
        <p:sp>
          <p:nvSpPr>
            <p:cNvPr id="22" name="Freeform 2606">
              <a:extLst>
                <a:ext uri="{FF2B5EF4-FFF2-40B4-BE49-F238E27FC236}">
                  <a16:creationId xmlns:a16="http://schemas.microsoft.com/office/drawing/2014/main" id="{991BF9AC-EA2D-E0A9-3177-4F1EDBE99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230813"/>
              <a:ext cx="122238" cy="63500"/>
            </a:xfrm>
            <a:custGeom>
              <a:avLst/>
              <a:gdLst>
                <a:gd name="T0" fmla="*/ 337 w 385"/>
                <a:gd name="T1" fmla="*/ 202 h 202"/>
                <a:gd name="T2" fmla="*/ 346 w 385"/>
                <a:gd name="T3" fmla="*/ 177 h 202"/>
                <a:gd name="T4" fmla="*/ 355 w 385"/>
                <a:gd name="T5" fmla="*/ 151 h 202"/>
                <a:gd name="T6" fmla="*/ 362 w 385"/>
                <a:gd name="T7" fmla="*/ 126 h 202"/>
                <a:gd name="T8" fmla="*/ 369 w 385"/>
                <a:gd name="T9" fmla="*/ 101 h 202"/>
                <a:gd name="T10" fmla="*/ 374 w 385"/>
                <a:gd name="T11" fmla="*/ 75 h 202"/>
                <a:gd name="T12" fmla="*/ 379 w 385"/>
                <a:gd name="T13" fmla="*/ 50 h 202"/>
                <a:gd name="T14" fmla="*/ 383 w 385"/>
                <a:gd name="T15" fmla="*/ 26 h 202"/>
                <a:gd name="T16" fmla="*/ 385 w 385"/>
                <a:gd name="T17" fmla="*/ 0 h 202"/>
                <a:gd name="T18" fmla="*/ 0 w 385"/>
                <a:gd name="T19" fmla="*/ 0 h 202"/>
                <a:gd name="T20" fmla="*/ 3 w 385"/>
                <a:gd name="T21" fmla="*/ 26 h 202"/>
                <a:gd name="T22" fmla="*/ 7 w 385"/>
                <a:gd name="T23" fmla="*/ 50 h 202"/>
                <a:gd name="T24" fmla="*/ 11 w 385"/>
                <a:gd name="T25" fmla="*/ 75 h 202"/>
                <a:gd name="T26" fmla="*/ 16 w 385"/>
                <a:gd name="T27" fmla="*/ 101 h 202"/>
                <a:gd name="T28" fmla="*/ 23 w 385"/>
                <a:gd name="T29" fmla="*/ 126 h 202"/>
                <a:gd name="T30" fmla="*/ 31 w 385"/>
                <a:gd name="T31" fmla="*/ 151 h 202"/>
                <a:gd name="T32" fmla="*/ 40 w 385"/>
                <a:gd name="T33" fmla="*/ 177 h 202"/>
                <a:gd name="T34" fmla="*/ 48 w 385"/>
                <a:gd name="T35" fmla="*/ 202 h 202"/>
                <a:gd name="T36" fmla="*/ 337 w 385"/>
                <a:gd name="T3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5" h="202">
                  <a:moveTo>
                    <a:pt x="337" y="202"/>
                  </a:moveTo>
                  <a:lnTo>
                    <a:pt x="346" y="177"/>
                  </a:lnTo>
                  <a:lnTo>
                    <a:pt x="355" y="151"/>
                  </a:lnTo>
                  <a:lnTo>
                    <a:pt x="362" y="126"/>
                  </a:lnTo>
                  <a:lnTo>
                    <a:pt x="369" y="101"/>
                  </a:lnTo>
                  <a:lnTo>
                    <a:pt x="374" y="75"/>
                  </a:lnTo>
                  <a:lnTo>
                    <a:pt x="379" y="50"/>
                  </a:lnTo>
                  <a:lnTo>
                    <a:pt x="383" y="26"/>
                  </a:lnTo>
                  <a:lnTo>
                    <a:pt x="385" y="0"/>
                  </a:lnTo>
                  <a:lnTo>
                    <a:pt x="0" y="0"/>
                  </a:lnTo>
                  <a:lnTo>
                    <a:pt x="3" y="26"/>
                  </a:lnTo>
                  <a:lnTo>
                    <a:pt x="7" y="50"/>
                  </a:lnTo>
                  <a:lnTo>
                    <a:pt x="11" y="75"/>
                  </a:lnTo>
                  <a:lnTo>
                    <a:pt x="16" y="101"/>
                  </a:lnTo>
                  <a:lnTo>
                    <a:pt x="23" y="126"/>
                  </a:lnTo>
                  <a:lnTo>
                    <a:pt x="31" y="151"/>
                  </a:lnTo>
                  <a:lnTo>
                    <a:pt x="40" y="177"/>
                  </a:lnTo>
                  <a:lnTo>
                    <a:pt x="48" y="202"/>
                  </a:lnTo>
                  <a:lnTo>
                    <a:pt x="337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607">
              <a:extLst>
                <a:ext uri="{FF2B5EF4-FFF2-40B4-BE49-F238E27FC236}">
                  <a16:creationId xmlns:a16="http://schemas.microsoft.com/office/drawing/2014/main" id="{A796E6C7-9841-94EE-F0F9-B7A54A704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156200"/>
              <a:ext cx="123825" cy="65088"/>
            </a:xfrm>
            <a:custGeom>
              <a:avLst/>
              <a:gdLst>
                <a:gd name="T0" fmla="*/ 363 w 390"/>
                <a:gd name="T1" fmla="*/ 0 h 203"/>
                <a:gd name="T2" fmla="*/ 26 w 390"/>
                <a:gd name="T3" fmla="*/ 0 h 203"/>
                <a:gd name="T4" fmla="*/ 18 w 390"/>
                <a:gd name="T5" fmla="*/ 24 h 203"/>
                <a:gd name="T6" fmla="*/ 13 w 390"/>
                <a:gd name="T7" fmla="*/ 50 h 203"/>
                <a:gd name="T8" fmla="*/ 9 w 390"/>
                <a:gd name="T9" fmla="*/ 75 h 203"/>
                <a:gd name="T10" fmla="*/ 4 w 390"/>
                <a:gd name="T11" fmla="*/ 100 h 203"/>
                <a:gd name="T12" fmla="*/ 2 w 390"/>
                <a:gd name="T13" fmla="*/ 126 h 203"/>
                <a:gd name="T14" fmla="*/ 0 w 390"/>
                <a:gd name="T15" fmla="*/ 151 h 203"/>
                <a:gd name="T16" fmla="*/ 0 w 390"/>
                <a:gd name="T17" fmla="*/ 176 h 203"/>
                <a:gd name="T18" fmla="*/ 0 w 390"/>
                <a:gd name="T19" fmla="*/ 203 h 203"/>
                <a:gd name="T20" fmla="*/ 390 w 390"/>
                <a:gd name="T21" fmla="*/ 203 h 203"/>
                <a:gd name="T22" fmla="*/ 390 w 390"/>
                <a:gd name="T23" fmla="*/ 176 h 203"/>
                <a:gd name="T24" fmla="*/ 390 w 390"/>
                <a:gd name="T25" fmla="*/ 151 h 203"/>
                <a:gd name="T26" fmla="*/ 387 w 390"/>
                <a:gd name="T27" fmla="*/ 126 h 203"/>
                <a:gd name="T28" fmla="*/ 385 w 390"/>
                <a:gd name="T29" fmla="*/ 100 h 203"/>
                <a:gd name="T30" fmla="*/ 381 w 390"/>
                <a:gd name="T31" fmla="*/ 75 h 203"/>
                <a:gd name="T32" fmla="*/ 376 w 390"/>
                <a:gd name="T33" fmla="*/ 50 h 203"/>
                <a:gd name="T34" fmla="*/ 371 w 390"/>
                <a:gd name="T35" fmla="*/ 24 h 203"/>
                <a:gd name="T36" fmla="*/ 363 w 390"/>
                <a:gd name="T3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" h="203">
                  <a:moveTo>
                    <a:pt x="363" y="0"/>
                  </a:moveTo>
                  <a:lnTo>
                    <a:pt x="26" y="0"/>
                  </a:lnTo>
                  <a:lnTo>
                    <a:pt x="18" y="24"/>
                  </a:lnTo>
                  <a:lnTo>
                    <a:pt x="13" y="50"/>
                  </a:lnTo>
                  <a:lnTo>
                    <a:pt x="9" y="75"/>
                  </a:lnTo>
                  <a:lnTo>
                    <a:pt x="4" y="100"/>
                  </a:lnTo>
                  <a:lnTo>
                    <a:pt x="2" y="126"/>
                  </a:lnTo>
                  <a:lnTo>
                    <a:pt x="0" y="151"/>
                  </a:lnTo>
                  <a:lnTo>
                    <a:pt x="0" y="176"/>
                  </a:lnTo>
                  <a:lnTo>
                    <a:pt x="0" y="203"/>
                  </a:lnTo>
                  <a:lnTo>
                    <a:pt x="390" y="203"/>
                  </a:lnTo>
                  <a:lnTo>
                    <a:pt x="390" y="176"/>
                  </a:lnTo>
                  <a:lnTo>
                    <a:pt x="390" y="151"/>
                  </a:lnTo>
                  <a:lnTo>
                    <a:pt x="387" y="126"/>
                  </a:lnTo>
                  <a:lnTo>
                    <a:pt x="385" y="100"/>
                  </a:lnTo>
                  <a:lnTo>
                    <a:pt x="381" y="75"/>
                  </a:lnTo>
                  <a:lnTo>
                    <a:pt x="376" y="50"/>
                  </a:lnTo>
                  <a:lnTo>
                    <a:pt x="371" y="24"/>
                  </a:lnTo>
                  <a:lnTo>
                    <a:pt x="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608">
              <a:extLst>
                <a:ext uri="{FF2B5EF4-FFF2-40B4-BE49-F238E27FC236}">
                  <a16:creationId xmlns:a16="http://schemas.microsoft.com/office/drawing/2014/main" id="{3FB4AA4B-78CA-935E-0E7E-FA4D29766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9888" y="5230813"/>
              <a:ext cx="87313" cy="63500"/>
            </a:xfrm>
            <a:custGeom>
              <a:avLst/>
              <a:gdLst>
                <a:gd name="T0" fmla="*/ 0 w 274"/>
                <a:gd name="T1" fmla="*/ 202 h 202"/>
                <a:gd name="T2" fmla="*/ 209 w 274"/>
                <a:gd name="T3" fmla="*/ 202 h 202"/>
                <a:gd name="T4" fmla="*/ 222 w 274"/>
                <a:gd name="T5" fmla="*/ 180 h 202"/>
                <a:gd name="T6" fmla="*/ 233 w 274"/>
                <a:gd name="T7" fmla="*/ 156 h 202"/>
                <a:gd name="T8" fmla="*/ 244 w 274"/>
                <a:gd name="T9" fmla="*/ 131 h 202"/>
                <a:gd name="T10" fmla="*/ 253 w 274"/>
                <a:gd name="T11" fmla="*/ 106 h 202"/>
                <a:gd name="T12" fmla="*/ 261 w 274"/>
                <a:gd name="T13" fmla="*/ 81 h 202"/>
                <a:gd name="T14" fmla="*/ 266 w 274"/>
                <a:gd name="T15" fmla="*/ 54 h 202"/>
                <a:gd name="T16" fmla="*/ 271 w 274"/>
                <a:gd name="T17" fmla="*/ 28 h 202"/>
                <a:gd name="T18" fmla="*/ 274 w 274"/>
                <a:gd name="T19" fmla="*/ 0 h 202"/>
                <a:gd name="T20" fmla="*/ 45 w 274"/>
                <a:gd name="T21" fmla="*/ 0 h 202"/>
                <a:gd name="T22" fmla="*/ 43 w 274"/>
                <a:gd name="T23" fmla="*/ 26 h 202"/>
                <a:gd name="T24" fmla="*/ 39 w 274"/>
                <a:gd name="T25" fmla="*/ 50 h 202"/>
                <a:gd name="T26" fmla="*/ 35 w 274"/>
                <a:gd name="T27" fmla="*/ 75 h 202"/>
                <a:gd name="T28" fmla="*/ 29 w 274"/>
                <a:gd name="T29" fmla="*/ 101 h 202"/>
                <a:gd name="T30" fmla="*/ 24 w 274"/>
                <a:gd name="T31" fmla="*/ 126 h 202"/>
                <a:gd name="T32" fmla="*/ 16 w 274"/>
                <a:gd name="T33" fmla="*/ 151 h 202"/>
                <a:gd name="T34" fmla="*/ 9 w 274"/>
                <a:gd name="T35" fmla="*/ 177 h 202"/>
                <a:gd name="T36" fmla="*/ 0 w 274"/>
                <a:gd name="T37" fmla="*/ 202 h 202"/>
                <a:gd name="T38" fmla="*/ 0 w 274"/>
                <a:gd name="T3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202">
                  <a:moveTo>
                    <a:pt x="0" y="202"/>
                  </a:moveTo>
                  <a:lnTo>
                    <a:pt x="209" y="202"/>
                  </a:lnTo>
                  <a:lnTo>
                    <a:pt x="222" y="180"/>
                  </a:lnTo>
                  <a:lnTo>
                    <a:pt x="233" y="156"/>
                  </a:lnTo>
                  <a:lnTo>
                    <a:pt x="244" y="131"/>
                  </a:lnTo>
                  <a:lnTo>
                    <a:pt x="253" y="106"/>
                  </a:lnTo>
                  <a:lnTo>
                    <a:pt x="261" y="81"/>
                  </a:lnTo>
                  <a:lnTo>
                    <a:pt x="266" y="54"/>
                  </a:lnTo>
                  <a:lnTo>
                    <a:pt x="271" y="28"/>
                  </a:lnTo>
                  <a:lnTo>
                    <a:pt x="274" y="0"/>
                  </a:lnTo>
                  <a:lnTo>
                    <a:pt x="45" y="0"/>
                  </a:lnTo>
                  <a:lnTo>
                    <a:pt x="43" y="26"/>
                  </a:lnTo>
                  <a:lnTo>
                    <a:pt x="39" y="50"/>
                  </a:lnTo>
                  <a:lnTo>
                    <a:pt x="35" y="75"/>
                  </a:lnTo>
                  <a:lnTo>
                    <a:pt x="29" y="101"/>
                  </a:lnTo>
                  <a:lnTo>
                    <a:pt x="24" y="126"/>
                  </a:lnTo>
                  <a:lnTo>
                    <a:pt x="16" y="151"/>
                  </a:lnTo>
                  <a:lnTo>
                    <a:pt x="9" y="177"/>
                  </a:lnTo>
                  <a:lnTo>
                    <a:pt x="0" y="202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609">
              <a:extLst>
                <a:ext uri="{FF2B5EF4-FFF2-40B4-BE49-F238E27FC236}">
                  <a16:creationId xmlns:a16="http://schemas.microsoft.com/office/drawing/2014/main" id="{49E019FC-D04B-F466-7AF8-77B3E800E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303838"/>
              <a:ext cx="82550" cy="60325"/>
            </a:xfrm>
            <a:custGeom>
              <a:avLst/>
              <a:gdLst>
                <a:gd name="T0" fmla="*/ 0 w 262"/>
                <a:gd name="T1" fmla="*/ 0 h 186"/>
                <a:gd name="T2" fmla="*/ 10 w 262"/>
                <a:gd name="T3" fmla="*/ 23 h 186"/>
                <a:gd name="T4" fmla="*/ 21 w 262"/>
                <a:gd name="T5" fmla="*/ 46 h 186"/>
                <a:gd name="T6" fmla="*/ 33 w 262"/>
                <a:gd name="T7" fmla="*/ 69 h 186"/>
                <a:gd name="T8" fmla="*/ 46 w 262"/>
                <a:gd name="T9" fmla="*/ 92 h 186"/>
                <a:gd name="T10" fmla="*/ 60 w 262"/>
                <a:gd name="T11" fmla="*/ 115 h 186"/>
                <a:gd name="T12" fmla="*/ 75 w 262"/>
                <a:gd name="T13" fmla="*/ 140 h 186"/>
                <a:gd name="T14" fmla="*/ 90 w 262"/>
                <a:gd name="T15" fmla="*/ 163 h 186"/>
                <a:gd name="T16" fmla="*/ 106 w 262"/>
                <a:gd name="T17" fmla="*/ 186 h 186"/>
                <a:gd name="T18" fmla="*/ 117 w 262"/>
                <a:gd name="T19" fmla="*/ 186 h 186"/>
                <a:gd name="T20" fmla="*/ 130 w 262"/>
                <a:gd name="T21" fmla="*/ 186 h 186"/>
                <a:gd name="T22" fmla="*/ 143 w 262"/>
                <a:gd name="T23" fmla="*/ 186 h 186"/>
                <a:gd name="T24" fmla="*/ 155 w 262"/>
                <a:gd name="T25" fmla="*/ 186 h 186"/>
                <a:gd name="T26" fmla="*/ 171 w 262"/>
                <a:gd name="T27" fmla="*/ 163 h 186"/>
                <a:gd name="T28" fmla="*/ 187 w 262"/>
                <a:gd name="T29" fmla="*/ 138 h 186"/>
                <a:gd name="T30" fmla="*/ 201 w 262"/>
                <a:gd name="T31" fmla="*/ 115 h 186"/>
                <a:gd name="T32" fmla="*/ 215 w 262"/>
                <a:gd name="T33" fmla="*/ 92 h 186"/>
                <a:gd name="T34" fmla="*/ 229 w 262"/>
                <a:gd name="T35" fmla="*/ 69 h 186"/>
                <a:gd name="T36" fmla="*/ 241 w 262"/>
                <a:gd name="T37" fmla="*/ 46 h 186"/>
                <a:gd name="T38" fmla="*/ 252 w 262"/>
                <a:gd name="T39" fmla="*/ 23 h 186"/>
                <a:gd name="T40" fmla="*/ 262 w 262"/>
                <a:gd name="T41" fmla="*/ 0 h 186"/>
                <a:gd name="T42" fmla="*/ 0 w 262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10" y="23"/>
                  </a:lnTo>
                  <a:lnTo>
                    <a:pt x="21" y="46"/>
                  </a:lnTo>
                  <a:lnTo>
                    <a:pt x="33" y="69"/>
                  </a:lnTo>
                  <a:lnTo>
                    <a:pt x="46" y="92"/>
                  </a:lnTo>
                  <a:lnTo>
                    <a:pt x="60" y="115"/>
                  </a:lnTo>
                  <a:lnTo>
                    <a:pt x="75" y="140"/>
                  </a:lnTo>
                  <a:lnTo>
                    <a:pt x="90" y="163"/>
                  </a:lnTo>
                  <a:lnTo>
                    <a:pt x="106" y="186"/>
                  </a:lnTo>
                  <a:lnTo>
                    <a:pt x="117" y="186"/>
                  </a:lnTo>
                  <a:lnTo>
                    <a:pt x="130" y="186"/>
                  </a:lnTo>
                  <a:lnTo>
                    <a:pt x="143" y="186"/>
                  </a:lnTo>
                  <a:lnTo>
                    <a:pt x="155" y="186"/>
                  </a:lnTo>
                  <a:lnTo>
                    <a:pt x="171" y="163"/>
                  </a:lnTo>
                  <a:lnTo>
                    <a:pt x="187" y="138"/>
                  </a:lnTo>
                  <a:lnTo>
                    <a:pt x="201" y="115"/>
                  </a:lnTo>
                  <a:lnTo>
                    <a:pt x="215" y="92"/>
                  </a:lnTo>
                  <a:lnTo>
                    <a:pt x="229" y="69"/>
                  </a:lnTo>
                  <a:lnTo>
                    <a:pt x="241" y="46"/>
                  </a:lnTo>
                  <a:lnTo>
                    <a:pt x="252" y="23"/>
                  </a:lnTo>
                  <a:lnTo>
                    <a:pt x="26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610">
              <a:extLst>
                <a:ext uri="{FF2B5EF4-FFF2-40B4-BE49-F238E27FC236}">
                  <a16:creationId xmlns:a16="http://schemas.microsoft.com/office/drawing/2014/main" id="{453D0D67-0D2B-DE88-983F-28676537B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3525" y="5076825"/>
              <a:ext cx="101600" cy="69850"/>
            </a:xfrm>
            <a:custGeom>
              <a:avLst/>
              <a:gdLst>
                <a:gd name="T0" fmla="*/ 317 w 317"/>
                <a:gd name="T1" fmla="*/ 220 h 220"/>
                <a:gd name="T2" fmla="*/ 306 w 317"/>
                <a:gd name="T3" fmla="*/ 192 h 220"/>
                <a:gd name="T4" fmla="*/ 294 w 317"/>
                <a:gd name="T5" fmla="*/ 163 h 220"/>
                <a:gd name="T6" fmla="*/ 280 w 317"/>
                <a:gd name="T7" fmla="*/ 136 h 220"/>
                <a:gd name="T8" fmla="*/ 264 w 317"/>
                <a:gd name="T9" fmla="*/ 108 h 220"/>
                <a:gd name="T10" fmla="*/ 247 w 317"/>
                <a:gd name="T11" fmla="*/ 81 h 220"/>
                <a:gd name="T12" fmla="*/ 228 w 317"/>
                <a:gd name="T13" fmla="*/ 54 h 220"/>
                <a:gd name="T14" fmla="*/ 208 w 317"/>
                <a:gd name="T15" fmla="*/ 28 h 220"/>
                <a:gd name="T16" fmla="*/ 187 w 317"/>
                <a:gd name="T17" fmla="*/ 1 h 220"/>
                <a:gd name="T18" fmla="*/ 173 w 317"/>
                <a:gd name="T19" fmla="*/ 0 h 220"/>
                <a:gd name="T20" fmla="*/ 159 w 317"/>
                <a:gd name="T21" fmla="*/ 0 h 220"/>
                <a:gd name="T22" fmla="*/ 149 w 317"/>
                <a:gd name="T23" fmla="*/ 0 h 220"/>
                <a:gd name="T24" fmla="*/ 139 w 317"/>
                <a:gd name="T25" fmla="*/ 0 h 220"/>
                <a:gd name="T26" fmla="*/ 134 w 317"/>
                <a:gd name="T27" fmla="*/ 1 h 220"/>
                <a:gd name="T28" fmla="*/ 130 w 317"/>
                <a:gd name="T29" fmla="*/ 1 h 220"/>
                <a:gd name="T30" fmla="*/ 109 w 317"/>
                <a:gd name="T31" fmla="*/ 28 h 220"/>
                <a:gd name="T32" fmla="*/ 89 w 317"/>
                <a:gd name="T33" fmla="*/ 54 h 220"/>
                <a:gd name="T34" fmla="*/ 71 w 317"/>
                <a:gd name="T35" fmla="*/ 81 h 220"/>
                <a:gd name="T36" fmla="*/ 53 w 317"/>
                <a:gd name="T37" fmla="*/ 108 h 220"/>
                <a:gd name="T38" fmla="*/ 38 w 317"/>
                <a:gd name="T39" fmla="*/ 136 h 220"/>
                <a:gd name="T40" fmla="*/ 23 w 317"/>
                <a:gd name="T41" fmla="*/ 163 h 220"/>
                <a:gd name="T42" fmla="*/ 11 w 317"/>
                <a:gd name="T43" fmla="*/ 192 h 220"/>
                <a:gd name="T44" fmla="*/ 0 w 317"/>
                <a:gd name="T45" fmla="*/ 220 h 220"/>
                <a:gd name="T46" fmla="*/ 317 w 317"/>
                <a:gd name="T4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7" h="220">
                  <a:moveTo>
                    <a:pt x="317" y="220"/>
                  </a:moveTo>
                  <a:lnTo>
                    <a:pt x="306" y="192"/>
                  </a:lnTo>
                  <a:lnTo>
                    <a:pt x="294" y="163"/>
                  </a:lnTo>
                  <a:lnTo>
                    <a:pt x="280" y="136"/>
                  </a:lnTo>
                  <a:lnTo>
                    <a:pt x="264" y="108"/>
                  </a:lnTo>
                  <a:lnTo>
                    <a:pt x="247" y="81"/>
                  </a:lnTo>
                  <a:lnTo>
                    <a:pt x="228" y="54"/>
                  </a:lnTo>
                  <a:lnTo>
                    <a:pt x="208" y="28"/>
                  </a:lnTo>
                  <a:lnTo>
                    <a:pt x="187" y="1"/>
                  </a:lnTo>
                  <a:lnTo>
                    <a:pt x="173" y="0"/>
                  </a:lnTo>
                  <a:lnTo>
                    <a:pt x="159" y="0"/>
                  </a:lnTo>
                  <a:lnTo>
                    <a:pt x="149" y="0"/>
                  </a:lnTo>
                  <a:lnTo>
                    <a:pt x="139" y="0"/>
                  </a:lnTo>
                  <a:lnTo>
                    <a:pt x="134" y="1"/>
                  </a:lnTo>
                  <a:lnTo>
                    <a:pt x="130" y="1"/>
                  </a:lnTo>
                  <a:lnTo>
                    <a:pt x="109" y="28"/>
                  </a:lnTo>
                  <a:lnTo>
                    <a:pt x="89" y="54"/>
                  </a:lnTo>
                  <a:lnTo>
                    <a:pt x="71" y="81"/>
                  </a:lnTo>
                  <a:lnTo>
                    <a:pt x="53" y="108"/>
                  </a:lnTo>
                  <a:lnTo>
                    <a:pt x="38" y="136"/>
                  </a:lnTo>
                  <a:lnTo>
                    <a:pt x="23" y="163"/>
                  </a:lnTo>
                  <a:lnTo>
                    <a:pt x="11" y="192"/>
                  </a:lnTo>
                  <a:lnTo>
                    <a:pt x="0" y="220"/>
                  </a:lnTo>
                  <a:lnTo>
                    <a:pt x="31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11">
              <a:extLst>
                <a:ext uri="{FF2B5EF4-FFF2-40B4-BE49-F238E27FC236}">
                  <a16:creationId xmlns:a16="http://schemas.microsoft.com/office/drawing/2014/main" id="{127ADEC0-FC8F-05AF-5ABA-4184577A0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6550" y="5080000"/>
              <a:ext cx="100013" cy="66675"/>
            </a:xfrm>
            <a:custGeom>
              <a:avLst/>
              <a:gdLst>
                <a:gd name="T0" fmla="*/ 316 w 316"/>
                <a:gd name="T1" fmla="*/ 214 h 214"/>
                <a:gd name="T2" fmla="*/ 303 w 316"/>
                <a:gd name="T3" fmla="*/ 193 h 214"/>
                <a:gd name="T4" fmla="*/ 289 w 316"/>
                <a:gd name="T5" fmla="*/ 174 h 214"/>
                <a:gd name="T6" fmla="*/ 273 w 316"/>
                <a:gd name="T7" fmla="*/ 155 h 214"/>
                <a:gd name="T8" fmla="*/ 257 w 316"/>
                <a:gd name="T9" fmla="*/ 136 h 214"/>
                <a:gd name="T10" fmla="*/ 240 w 316"/>
                <a:gd name="T11" fmla="*/ 119 h 214"/>
                <a:gd name="T12" fmla="*/ 222 w 316"/>
                <a:gd name="T13" fmla="*/ 103 h 214"/>
                <a:gd name="T14" fmla="*/ 203 w 316"/>
                <a:gd name="T15" fmla="*/ 88 h 214"/>
                <a:gd name="T16" fmla="*/ 183 w 316"/>
                <a:gd name="T17" fmla="*/ 73 h 214"/>
                <a:gd name="T18" fmla="*/ 162 w 316"/>
                <a:gd name="T19" fmla="*/ 59 h 214"/>
                <a:gd name="T20" fmla="*/ 141 w 316"/>
                <a:gd name="T21" fmla="*/ 47 h 214"/>
                <a:gd name="T22" fmla="*/ 119 w 316"/>
                <a:gd name="T23" fmla="*/ 36 h 214"/>
                <a:gd name="T24" fmla="*/ 96 w 316"/>
                <a:gd name="T25" fmla="*/ 26 h 214"/>
                <a:gd name="T26" fmla="*/ 73 w 316"/>
                <a:gd name="T27" fmla="*/ 18 h 214"/>
                <a:gd name="T28" fmla="*/ 49 w 316"/>
                <a:gd name="T29" fmla="*/ 11 h 214"/>
                <a:gd name="T30" fmla="*/ 24 w 316"/>
                <a:gd name="T31" fmla="*/ 4 h 214"/>
                <a:gd name="T32" fmla="*/ 0 w 316"/>
                <a:gd name="T33" fmla="*/ 0 h 214"/>
                <a:gd name="T34" fmla="*/ 19 w 316"/>
                <a:gd name="T35" fmla="*/ 25 h 214"/>
                <a:gd name="T36" fmla="*/ 38 w 316"/>
                <a:gd name="T37" fmla="*/ 51 h 214"/>
                <a:gd name="T38" fmla="*/ 54 w 316"/>
                <a:gd name="T39" fmla="*/ 78 h 214"/>
                <a:gd name="T40" fmla="*/ 70 w 316"/>
                <a:gd name="T41" fmla="*/ 104 h 214"/>
                <a:gd name="T42" fmla="*/ 84 w 316"/>
                <a:gd name="T43" fmla="*/ 131 h 214"/>
                <a:gd name="T44" fmla="*/ 96 w 316"/>
                <a:gd name="T45" fmla="*/ 158 h 214"/>
                <a:gd name="T46" fmla="*/ 108 w 316"/>
                <a:gd name="T47" fmla="*/ 186 h 214"/>
                <a:gd name="T48" fmla="*/ 118 w 316"/>
                <a:gd name="T49" fmla="*/ 214 h 214"/>
                <a:gd name="T50" fmla="*/ 316 w 316"/>
                <a:gd name="T5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214">
                  <a:moveTo>
                    <a:pt x="316" y="214"/>
                  </a:moveTo>
                  <a:lnTo>
                    <a:pt x="303" y="193"/>
                  </a:lnTo>
                  <a:lnTo>
                    <a:pt x="289" y="174"/>
                  </a:lnTo>
                  <a:lnTo>
                    <a:pt x="273" y="155"/>
                  </a:lnTo>
                  <a:lnTo>
                    <a:pt x="257" y="136"/>
                  </a:lnTo>
                  <a:lnTo>
                    <a:pt x="240" y="119"/>
                  </a:lnTo>
                  <a:lnTo>
                    <a:pt x="222" y="103"/>
                  </a:lnTo>
                  <a:lnTo>
                    <a:pt x="203" y="88"/>
                  </a:lnTo>
                  <a:lnTo>
                    <a:pt x="183" y="73"/>
                  </a:lnTo>
                  <a:lnTo>
                    <a:pt x="162" y="59"/>
                  </a:lnTo>
                  <a:lnTo>
                    <a:pt x="141" y="47"/>
                  </a:lnTo>
                  <a:lnTo>
                    <a:pt x="119" y="36"/>
                  </a:lnTo>
                  <a:lnTo>
                    <a:pt x="96" y="26"/>
                  </a:lnTo>
                  <a:lnTo>
                    <a:pt x="73" y="18"/>
                  </a:lnTo>
                  <a:lnTo>
                    <a:pt x="49" y="11"/>
                  </a:lnTo>
                  <a:lnTo>
                    <a:pt x="24" y="4"/>
                  </a:lnTo>
                  <a:lnTo>
                    <a:pt x="0" y="0"/>
                  </a:lnTo>
                  <a:lnTo>
                    <a:pt x="19" y="25"/>
                  </a:lnTo>
                  <a:lnTo>
                    <a:pt x="38" y="51"/>
                  </a:lnTo>
                  <a:lnTo>
                    <a:pt x="54" y="78"/>
                  </a:lnTo>
                  <a:lnTo>
                    <a:pt x="70" y="104"/>
                  </a:lnTo>
                  <a:lnTo>
                    <a:pt x="84" y="131"/>
                  </a:lnTo>
                  <a:lnTo>
                    <a:pt x="96" y="158"/>
                  </a:lnTo>
                  <a:lnTo>
                    <a:pt x="108" y="186"/>
                  </a:lnTo>
                  <a:lnTo>
                    <a:pt x="118" y="214"/>
                  </a:lnTo>
                  <a:lnTo>
                    <a:pt x="316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12">
              <a:extLst>
                <a:ext uri="{FF2B5EF4-FFF2-40B4-BE49-F238E27FC236}">
                  <a16:creationId xmlns:a16="http://schemas.microsoft.com/office/drawing/2014/main" id="{3840E59F-C31D-8088-F75F-567EAA546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5" y="5156200"/>
              <a:ext cx="79375" cy="65088"/>
            </a:xfrm>
            <a:custGeom>
              <a:avLst/>
              <a:gdLst>
                <a:gd name="T0" fmla="*/ 205 w 252"/>
                <a:gd name="T1" fmla="*/ 0 h 203"/>
                <a:gd name="T2" fmla="*/ 0 w 252"/>
                <a:gd name="T3" fmla="*/ 0 h 203"/>
                <a:gd name="T4" fmla="*/ 6 w 252"/>
                <a:gd name="T5" fmla="*/ 24 h 203"/>
                <a:gd name="T6" fmla="*/ 12 w 252"/>
                <a:gd name="T7" fmla="*/ 50 h 203"/>
                <a:gd name="T8" fmla="*/ 16 w 252"/>
                <a:gd name="T9" fmla="*/ 75 h 203"/>
                <a:gd name="T10" fmla="*/ 20 w 252"/>
                <a:gd name="T11" fmla="*/ 100 h 203"/>
                <a:gd name="T12" fmla="*/ 23 w 252"/>
                <a:gd name="T13" fmla="*/ 126 h 203"/>
                <a:gd name="T14" fmla="*/ 24 w 252"/>
                <a:gd name="T15" fmla="*/ 151 h 203"/>
                <a:gd name="T16" fmla="*/ 24 w 252"/>
                <a:gd name="T17" fmla="*/ 176 h 203"/>
                <a:gd name="T18" fmla="*/ 24 w 252"/>
                <a:gd name="T19" fmla="*/ 203 h 203"/>
                <a:gd name="T20" fmla="*/ 252 w 252"/>
                <a:gd name="T21" fmla="*/ 203 h 203"/>
                <a:gd name="T22" fmla="*/ 252 w 252"/>
                <a:gd name="T23" fmla="*/ 200 h 203"/>
                <a:gd name="T24" fmla="*/ 252 w 252"/>
                <a:gd name="T25" fmla="*/ 199 h 203"/>
                <a:gd name="T26" fmla="*/ 251 w 252"/>
                <a:gd name="T27" fmla="*/ 173 h 203"/>
                <a:gd name="T28" fmla="*/ 249 w 252"/>
                <a:gd name="T29" fmla="*/ 147 h 203"/>
                <a:gd name="T30" fmla="*/ 245 w 252"/>
                <a:gd name="T31" fmla="*/ 120 h 203"/>
                <a:gd name="T32" fmla="*/ 240 w 252"/>
                <a:gd name="T33" fmla="*/ 95 h 203"/>
                <a:gd name="T34" fmla="*/ 233 w 252"/>
                <a:gd name="T35" fmla="*/ 71 h 203"/>
                <a:gd name="T36" fmla="*/ 226 w 252"/>
                <a:gd name="T37" fmla="*/ 46 h 203"/>
                <a:gd name="T38" fmla="*/ 216 w 252"/>
                <a:gd name="T39" fmla="*/ 23 h 203"/>
                <a:gd name="T40" fmla="*/ 205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05" y="0"/>
                  </a:moveTo>
                  <a:lnTo>
                    <a:pt x="0" y="0"/>
                  </a:lnTo>
                  <a:lnTo>
                    <a:pt x="6" y="24"/>
                  </a:lnTo>
                  <a:lnTo>
                    <a:pt x="12" y="50"/>
                  </a:lnTo>
                  <a:lnTo>
                    <a:pt x="16" y="75"/>
                  </a:lnTo>
                  <a:lnTo>
                    <a:pt x="20" y="100"/>
                  </a:lnTo>
                  <a:lnTo>
                    <a:pt x="23" y="126"/>
                  </a:lnTo>
                  <a:lnTo>
                    <a:pt x="24" y="151"/>
                  </a:lnTo>
                  <a:lnTo>
                    <a:pt x="24" y="176"/>
                  </a:lnTo>
                  <a:lnTo>
                    <a:pt x="24" y="203"/>
                  </a:lnTo>
                  <a:lnTo>
                    <a:pt x="252" y="203"/>
                  </a:lnTo>
                  <a:lnTo>
                    <a:pt x="252" y="200"/>
                  </a:lnTo>
                  <a:lnTo>
                    <a:pt x="252" y="199"/>
                  </a:lnTo>
                  <a:lnTo>
                    <a:pt x="251" y="173"/>
                  </a:lnTo>
                  <a:lnTo>
                    <a:pt x="249" y="147"/>
                  </a:lnTo>
                  <a:lnTo>
                    <a:pt x="245" y="120"/>
                  </a:lnTo>
                  <a:lnTo>
                    <a:pt x="240" y="95"/>
                  </a:lnTo>
                  <a:lnTo>
                    <a:pt x="233" y="71"/>
                  </a:lnTo>
                  <a:lnTo>
                    <a:pt x="226" y="46"/>
                  </a:lnTo>
                  <a:lnTo>
                    <a:pt x="216" y="23"/>
                  </a:lnTo>
                  <a:lnTo>
                    <a:pt x="2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13">
              <a:extLst>
                <a:ext uri="{FF2B5EF4-FFF2-40B4-BE49-F238E27FC236}">
                  <a16:creationId xmlns:a16="http://schemas.microsoft.com/office/drawing/2014/main" id="{A3A23228-D513-71AF-FFB9-3C9CDB45B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5303838"/>
              <a:ext cx="95250" cy="58738"/>
            </a:xfrm>
            <a:custGeom>
              <a:avLst/>
              <a:gdLst>
                <a:gd name="T0" fmla="*/ 0 w 300"/>
                <a:gd name="T1" fmla="*/ 181 h 181"/>
                <a:gd name="T2" fmla="*/ 23 w 300"/>
                <a:gd name="T3" fmla="*/ 177 h 181"/>
                <a:gd name="T4" fmla="*/ 45 w 300"/>
                <a:gd name="T5" fmla="*/ 173 h 181"/>
                <a:gd name="T6" fmla="*/ 67 w 300"/>
                <a:gd name="T7" fmla="*/ 166 h 181"/>
                <a:gd name="T8" fmla="*/ 89 w 300"/>
                <a:gd name="T9" fmla="*/ 159 h 181"/>
                <a:gd name="T10" fmla="*/ 110 w 300"/>
                <a:gd name="T11" fmla="*/ 151 h 181"/>
                <a:gd name="T12" fmla="*/ 131 w 300"/>
                <a:gd name="T13" fmla="*/ 142 h 181"/>
                <a:gd name="T14" fmla="*/ 150 w 300"/>
                <a:gd name="T15" fmla="*/ 131 h 181"/>
                <a:gd name="T16" fmla="*/ 169 w 300"/>
                <a:gd name="T17" fmla="*/ 120 h 181"/>
                <a:gd name="T18" fmla="*/ 188 w 300"/>
                <a:gd name="T19" fmla="*/ 108 h 181"/>
                <a:gd name="T20" fmla="*/ 207 w 300"/>
                <a:gd name="T21" fmla="*/ 94 h 181"/>
                <a:gd name="T22" fmla="*/ 224 w 300"/>
                <a:gd name="T23" fmla="*/ 81 h 181"/>
                <a:gd name="T24" fmla="*/ 241 w 300"/>
                <a:gd name="T25" fmla="*/ 66 h 181"/>
                <a:gd name="T26" fmla="*/ 256 w 300"/>
                <a:gd name="T27" fmla="*/ 50 h 181"/>
                <a:gd name="T28" fmla="*/ 271 w 300"/>
                <a:gd name="T29" fmla="*/ 34 h 181"/>
                <a:gd name="T30" fmla="*/ 286 w 300"/>
                <a:gd name="T31" fmla="*/ 17 h 181"/>
                <a:gd name="T32" fmla="*/ 300 w 300"/>
                <a:gd name="T33" fmla="*/ 0 h 181"/>
                <a:gd name="T34" fmla="*/ 99 w 300"/>
                <a:gd name="T35" fmla="*/ 0 h 181"/>
                <a:gd name="T36" fmla="*/ 89 w 300"/>
                <a:gd name="T37" fmla="*/ 23 h 181"/>
                <a:gd name="T38" fmla="*/ 79 w 300"/>
                <a:gd name="T39" fmla="*/ 45 h 181"/>
                <a:gd name="T40" fmla="*/ 68 w 300"/>
                <a:gd name="T41" fmla="*/ 68 h 181"/>
                <a:gd name="T42" fmla="*/ 56 w 300"/>
                <a:gd name="T43" fmla="*/ 91 h 181"/>
                <a:gd name="T44" fmla="*/ 42 w 300"/>
                <a:gd name="T45" fmla="*/ 113 h 181"/>
                <a:gd name="T46" fmla="*/ 29 w 300"/>
                <a:gd name="T47" fmla="*/ 136 h 181"/>
                <a:gd name="T48" fmla="*/ 15 w 300"/>
                <a:gd name="T49" fmla="*/ 159 h 181"/>
                <a:gd name="T50" fmla="*/ 0 w 300"/>
                <a:gd name="T51" fmla="*/ 181 h 181"/>
                <a:gd name="T52" fmla="*/ 0 w 300"/>
                <a:gd name="T5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0" h="181">
                  <a:moveTo>
                    <a:pt x="0" y="181"/>
                  </a:moveTo>
                  <a:lnTo>
                    <a:pt x="23" y="177"/>
                  </a:lnTo>
                  <a:lnTo>
                    <a:pt x="45" y="173"/>
                  </a:lnTo>
                  <a:lnTo>
                    <a:pt x="67" y="166"/>
                  </a:lnTo>
                  <a:lnTo>
                    <a:pt x="89" y="159"/>
                  </a:lnTo>
                  <a:lnTo>
                    <a:pt x="110" y="151"/>
                  </a:lnTo>
                  <a:lnTo>
                    <a:pt x="131" y="142"/>
                  </a:lnTo>
                  <a:lnTo>
                    <a:pt x="150" y="131"/>
                  </a:lnTo>
                  <a:lnTo>
                    <a:pt x="169" y="120"/>
                  </a:lnTo>
                  <a:lnTo>
                    <a:pt x="188" y="108"/>
                  </a:lnTo>
                  <a:lnTo>
                    <a:pt x="207" y="94"/>
                  </a:lnTo>
                  <a:lnTo>
                    <a:pt x="224" y="81"/>
                  </a:lnTo>
                  <a:lnTo>
                    <a:pt x="241" y="66"/>
                  </a:lnTo>
                  <a:lnTo>
                    <a:pt x="256" y="50"/>
                  </a:lnTo>
                  <a:lnTo>
                    <a:pt x="271" y="34"/>
                  </a:lnTo>
                  <a:lnTo>
                    <a:pt x="286" y="17"/>
                  </a:lnTo>
                  <a:lnTo>
                    <a:pt x="300" y="0"/>
                  </a:lnTo>
                  <a:lnTo>
                    <a:pt x="99" y="0"/>
                  </a:lnTo>
                  <a:lnTo>
                    <a:pt x="89" y="23"/>
                  </a:lnTo>
                  <a:lnTo>
                    <a:pt x="79" y="45"/>
                  </a:lnTo>
                  <a:lnTo>
                    <a:pt x="68" y="68"/>
                  </a:lnTo>
                  <a:lnTo>
                    <a:pt x="56" y="91"/>
                  </a:lnTo>
                  <a:lnTo>
                    <a:pt x="42" y="113"/>
                  </a:lnTo>
                  <a:lnTo>
                    <a:pt x="29" y="136"/>
                  </a:lnTo>
                  <a:lnTo>
                    <a:pt x="15" y="159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14">
              <a:extLst>
                <a:ext uri="{FF2B5EF4-FFF2-40B4-BE49-F238E27FC236}">
                  <a16:creationId xmlns:a16="http://schemas.microsoft.com/office/drawing/2014/main" id="{95B8A3DE-52A1-8215-2CC8-F222A6194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438" y="5303838"/>
              <a:ext cx="95250" cy="58738"/>
            </a:xfrm>
            <a:custGeom>
              <a:avLst/>
              <a:gdLst>
                <a:gd name="T0" fmla="*/ 0 w 299"/>
                <a:gd name="T1" fmla="*/ 0 h 181"/>
                <a:gd name="T2" fmla="*/ 14 w 299"/>
                <a:gd name="T3" fmla="*/ 17 h 181"/>
                <a:gd name="T4" fmla="*/ 28 w 299"/>
                <a:gd name="T5" fmla="*/ 34 h 181"/>
                <a:gd name="T6" fmla="*/ 43 w 299"/>
                <a:gd name="T7" fmla="*/ 50 h 181"/>
                <a:gd name="T8" fmla="*/ 59 w 299"/>
                <a:gd name="T9" fmla="*/ 66 h 181"/>
                <a:gd name="T10" fmla="*/ 76 w 299"/>
                <a:gd name="T11" fmla="*/ 81 h 181"/>
                <a:gd name="T12" fmla="*/ 93 w 299"/>
                <a:gd name="T13" fmla="*/ 95 h 181"/>
                <a:gd name="T14" fmla="*/ 112 w 299"/>
                <a:gd name="T15" fmla="*/ 108 h 181"/>
                <a:gd name="T16" fmla="*/ 130 w 299"/>
                <a:gd name="T17" fmla="*/ 121 h 181"/>
                <a:gd name="T18" fmla="*/ 149 w 299"/>
                <a:gd name="T19" fmla="*/ 132 h 181"/>
                <a:gd name="T20" fmla="*/ 169 w 299"/>
                <a:gd name="T21" fmla="*/ 142 h 181"/>
                <a:gd name="T22" fmla="*/ 190 w 299"/>
                <a:gd name="T23" fmla="*/ 152 h 181"/>
                <a:gd name="T24" fmla="*/ 211 w 299"/>
                <a:gd name="T25" fmla="*/ 159 h 181"/>
                <a:gd name="T26" fmla="*/ 232 w 299"/>
                <a:gd name="T27" fmla="*/ 167 h 181"/>
                <a:gd name="T28" fmla="*/ 254 w 299"/>
                <a:gd name="T29" fmla="*/ 173 h 181"/>
                <a:gd name="T30" fmla="*/ 276 w 299"/>
                <a:gd name="T31" fmla="*/ 178 h 181"/>
                <a:gd name="T32" fmla="*/ 299 w 299"/>
                <a:gd name="T33" fmla="*/ 181 h 181"/>
                <a:gd name="T34" fmla="*/ 283 w 299"/>
                <a:gd name="T35" fmla="*/ 159 h 181"/>
                <a:gd name="T36" fmla="*/ 269 w 299"/>
                <a:gd name="T37" fmla="*/ 136 h 181"/>
                <a:gd name="T38" fmla="*/ 256 w 299"/>
                <a:gd name="T39" fmla="*/ 113 h 181"/>
                <a:gd name="T40" fmla="*/ 243 w 299"/>
                <a:gd name="T41" fmla="*/ 91 h 181"/>
                <a:gd name="T42" fmla="*/ 231 w 299"/>
                <a:gd name="T43" fmla="*/ 68 h 181"/>
                <a:gd name="T44" fmla="*/ 220 w 299"/>
                <a:gd name="T45" fmla="*/ 45 h 181"/>
                <a:gd name="T46" fmla="*/ 210 w 299"/>
                <a:gd name="T47" fmla="*/ 23 h 181"/>
                <a:gd name="T48" fmla="*/ 200 w 299"/>
                <a:gd name="T49" fmla="*/ 0 h 181"/>
                <a:gd name="T50" fmla="*/ 0 w 299"/>
                <a:gd name="T5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9" h="181">
                  <a:moveTo>
                    <a:pt x="0" y="0"/>
                  </a:moveTo>
                  <a:lnTo>
                    <a:pt x="14" y="17"/>
                  </a:lnTo>
                  <a:lnTo>
                    <a:pt x="28" y="34"/>
                  </a:lnTo>
                  <a:lnTo>
                    <a:pt x="43" y="50"/>
                  </a:lnTo>
                  <a:lnTo>
                    <a:pt x="59" y="66"/>
                  </a:lnTo>
                  <a:lnTo>
                    <a:pt x="76" y="81"/>
                  </a:lnTo>
                  <a:lnTo>
                    <a:pt x="93" y="95"/>
                  </a:lnTo>
                  <a:lnTo>
                    <a:pt x="112" y="108"/>
                  </a:lnTo>
                  <a:lnTo>
                    <a:pt x="130" y="121"/>
                  </a:lnTo>
                  <a:lnTo>
                    <a:pt x="149" y="132"/>
                  </a:lnTo>
                  <a:lnTo>
                    <a:pt x="169" y="142"/>
                  </a:lnTo>
                  <a:lnTo>
                    <a:pt x="190" y="152"/>
                  </a:lnTo>
                  <a:lnTo>
                    <a:pt x="211" y="159"/>
                  </a:lnTo>
                  <a:lnTo>
                    <a:pt x="232" y="167"/>
                  </a:lnTo>
                  <a:lnTo>
                    <a:pt x="254" y="173"/>
                  </a:lnTo>
                  <a:lnTo>
                    <a:pt x="276" y="178"/>
                  </a:lnTo>
                  <a:lnTo>
                    <a:pt x="299" y="181"/>
                  </a:lnTo>
                  <a:lnTo>
                    <a:pt x="283" y="159"/>
                  </a:lnTo>
                  <a:lnTo>
                    <a:pt x="269" y="136"/>
                  </a:lnTo>
                  <a:lnTo>
                    <a:pt x="256" y="113"/>
                  </a:lnTo>
                  <a:lnTo>
                    <a:pt x="243" y="91"/>
                  </a:lnTo>
                  <a:lnTo>
                    <a:pt x="231" y="68"/>
                  </a:lnTo>
                  <a:lnTo>
                    <a:pt x="220" y="45"/>
                  </a:lnTo>
                  <a:lnTo>
                    <a:pt x="210" y="23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15">
              <a:extLst>
                <a:ext uri="{FF2B5EF4-FFF2-40B4-BE49-F238E27FC236}">
                  <a16:creationId xmlns:a16="http://schemas.microsoft.com/office/drawing/2014/main" id="{4E730016-343C-A360-88FB-ED06BE7A1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230813"/>
              <a:ext cx="87313" cy="63500"/>
            </a:xfrm>
            <a:custGeom>
              <a:avLst/>
              <a:gdLst>
                <a:gd name="T0" fmla="*/ 229 w 275"/>
                <a:gd name="T1" fmla="*/ 0 h 202"/>
                <a:gd name="T2" fmla="*/ 0 w 275"/>
                <a:gd name="T3" fmla="*/ 0 h 202"/>
                <a:gd name="T4" fmla="*/ 4 w 275"/>
                <a:gd name="T5" fmla="*/ 28 h 202"/>
                <a:gd name="T6" fmla="*/ 9 w 275"/>
                <a:gd name="T7" fmla="*/ 54 h 202"/>
                <a:gd name="T8" fmla="*/ 15 w 275"/>
                <a:gd name="T9" fmla="*/ 81 h 202"/>
                <a:gd name="T10" fmla="*/ 22 w 275"/>
                <a:gd name="T11" fmla="*/ 106 h 202"/>
                <a:gd name="T12" fmla="*/ 32 w 275"/>
                <a:gd name="T13" fmla="*/ 131 h 202"/>
                <a:gd name="T14" fmla="*/ 42 w 275"/>
                <a:gd name="T15" fmla="*/ 156 h 202"/>
                <a:gd name="T16" fmla="*/ 54 w 275"/>
                <a:gd name="T17" fmla="*/ 180 h 202"/>
                <a:gd name="T18" fmla="*/ 68 w 275"/>
                <a:gd name="T19" fmla="*/ 202 h 202"/>
                <a:gd name="T20" fmla="*/ 275 w 275"/>
                <a:gd name="T21" fmla="*/ 202 h 202"/>
                <a:gd name="T22" fmla="*/ 266 w 275"/>
                <a:gd name="T23" fmla="*/ 177 h 202"/>
                <a:gd name="T24" fmla="*/ 258 w 275"/>
                <a:gd name="T25" fmla="*/ 151 h 202"/>
                <a:gd name="T26" fmla="*/ 250 w 275"/>
                <a:gd name="T27" fmla="*/ 126 h 202"/>
                <a:gd name="T28" fmla="*/ 245 w 275"/>
                <a:gd name="T29" fmla="*/ 101 h 202"/>
                <a:gd name="T30" fmla="*/ 239 w 275"/>
                <a:gd name="T31" fmla="*/ 75 h 202"/>
                <a:gd name="T32" fmla="*/ 235 w 275"/>
                <a:gd name="T33" fmla="*/ 51 h 202"/>
                <a:gd name="T34" fmla="*/ 232 w 275"/>
                <a:gd name="T35" fmla="*/ 26 h 202"/>
                <a:gd name="T36" fmla="*/ 229 w 275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" h="202">
                  <a:moveTo>
                    <a:pt x="229" y="0"/>
                  </a:moveTo>
                  <a:lnTo>
                    <a:pt x="0" y="0"/>
                  </a:lnTo>
                  <a:lnTo>
                    <a:pt x="4" y="28"/>
                  </a:lnTo>
                  <a:lnTo>
                    <a:pt x="9" y="54"/>
                  </a:lnTo>
                  <a:lnTo>
                    <a:pt x="15" y="81"/>
                  </a:lnTo>
                  <a:lnTo>
                    <a:pt x="22" y="106"/>
                  </a:lnTo>
                  <a:lnTo>
                    <a:pt x="32" y="131"/>
                  </a:lnTo>
                  <a:lnTo>
                    <a:pt x="42" y="156"/>
                  </a:lnTo>
                  <a:lnTo>
                    <a:pt x="54" y="180"/>
                  </a:lnTo>
                  <a:lnTo>
                    <a:pt x="68" y="202"/>
                  </a:lnTo>
                  <a:lnTo>
                    <a:pt x="275" y="202"/>
                  </a:lnTo>
                  <a:lnTo>
                    <a:pt x="266" y="177"/>
                  </a:lnTo>
                  <a:lnTo>
                    <a:pt x="258" y="151"/>
                  </a:lnTo>
                  <a:lnTo>
                    <a:pt x="250" y="126"/>
                  </a:lnTo>
                  <a:lnTo>
                    <a:pt x="245" y="101"/>
                  </a:lnTo>
                  <a:lnTo>
                    <a:pt x="239" y="75"/>
                  </a:lnTo>
                  <a:lnTo>
                    <a:pt x="235" y="51"/>
                  </a:lnTo>
                  <a:lnTo>
                    <a:pt x="232" y="26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616">
              <a:extLst>
                <a:ext uri="{FF2B5EF4-FFF2-40B4-BE49-F238E27FC236}">
                  <a16:creationId xmlns:a16="http://schemas.microsoft.com/office/drawing/2014/main" id="{4815AE48-49D0-BB57-F199-1EA21EC3F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156200"/>
              <a:ext cx="79375" cy="65088"/>
            </a:xfrm>
            <a:custGeom>
              <a:avLst/>
              <a:gdLst>
                <a:gd name="T0" fmla="*/ 252 w 252"/>
                <a:gd name="T1" fmla="*/ 0 h 203"/>
                <a:gd name="T2" fmla="*/ 42 w 252"/>
                <a:gd name="T3" fmla="*/ 0 h 203"/>
                <a:gd name="T4" fmla="*/ 33 w 252"/>
                <a:gd name="T5" fmla="*/ 22 h 203"/>
                <a:gd name="T6" fmla="*/ 25 w 252"/>
                <a:gd name="T7" fmla="*/ 44 h 203"/>
                <a:gd name="T8" fmla="*/ 17 w 252"/>
                <a:gd name="T9" fmla="*/ 67 h 203"/>
                <a:gd name="T10" fmla="*/ 11 w 252"/>
                <a:gd name="T11" fmla="*/ 91 h 203"/>
                <a:gd name="T12" fmla="*/ 6 w 252"/>
                <a:gd name="T13" fmla="*/ 116 h 203"/>
                <a:gd name="T14" fmla="*/ 3 w 252"/>
                <a:gd name="T15" fmla="*/ 140 h 203"/>
                <a:gd name="T16" fmla="*/ 0 w 252"/>
                <a:gd name="T17" fmla="*/ 165 h 203"/>
                <a:gd name="T18" fmla="*/ 0 w 252"/>
                <a:gd name="T19" fmla="*/ 192 h 203"/>
                <a:gd name="T20" fmla="*/ 0 w 252"/>
                <a:gd name="T21" fmla="*/ 197 h 203"/>
                <a:gd name="T22" fmla="*/ 0 w 252"/>
                <a:gd name="T23" fmla="*/ 203 h 203"/>
                <a:gd name="T24" fmla="*/ 228 w 252"/>
                <a:gd name="T25" fmla="*/ 203 h 203"/>
                <a:gd name="T26" fmla="*/ 228 w 252"/>
                <a:gd name="T27" fmla="*/ 176 h 203"/>
                <a:gd name="T28" fmla="*/ 228 w 252"/>
                <a:gd name="T29" fmla="*/ 151 h 203"/>
                <a:gd name="T30" fmla="*/ 229 w 252"/>
                <a:gd name="T31" fmla="*/ 126 h 203"/>
                <a:gd name="T32" fmla="*/ 233 w 252"/>
                <a:gd name="T33" fmla="*/ 100 h 203"/>
                <a:gd name="T34" fmla="*/ 236 w 252"/>
                <a:gd name="T35" fmla="*/ 75 h 203"/>
                <a:gd name="T36" fmla="*/ 240 w 252"/>
                <a:gd name="T37" fmla="*/ 50 h 203"/>
                <a:gd name="T38" fmla="*/ 246 w 252"/>
                <a:gd name="T39" fmla="*/ 24 h 203"/>
                <a:gd name="T40" fmla="*/ 252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52" y="0"/>
                  </a:moveTo>
                  <a:lnTo>
                    <a:pt x="42" y="0"/>
                  </a:lnTo>
                  <a:lnTo>
                    <a:pt x="33" y="22"/>
                  </a:lnTo>
                  <a:lnTo>
                    <a:pt x="25" y="44"/>
                  </a:lnTo>
                  <a:lnTo>
                    <a:pt x="17" y="67"/>
                  </a:lnTo>
                  <a:lnTo>
                    <a:pt x="11" y="91"/>
                  </a:lnTo>
                  <a:lnTo>
                    <a:pt x="6" y="116"/>
                  </a:lnTo>
                  <a:lnTo>
                    <a:pt x="3" y="140"/>
                  </a:lnTo>
                  <a:lnTo>
                    <a:pt x="0" y="165"/>
                  </a:lnTo>
                  <a:lnTo>
                    <a:pt x="0" y="192"/>
                  </a:lnTo>
                  <a:lnTo>
                    <a:pt x="0" y="197"/>
                  </a:lnTo>
                  <a:lnTo>
                    <a:pt x="0" y="203"/>
                  </a:lnTo>
                  <a:lnTo>
                    <a:pt x="228" y="203"/>
                  </a:lnTo>
                  <a:lnTo>
                    <a:pt x="228" y="176"/>
                  </a:lnTo>
                  <a:lnTo>
                    <a:pt x="228" y="151"/>
                  </a:lnTo>
                  <a:lnTo>
                    <a:pt x="229" y="126"/>
                  </a:lnTo>
                  <a:lnTo>
                    <a:pt x="233" y="100"/>
                  </a:lnTo>
                  <a:lnTo>
                    <a:pt x="236" y="75"/>
                  </a:lnTo>
                  <a:lnTo>
                    <a:pt x="240" y="50"/>
                  </a:lnTo>
                  <a:lnTo>
                    <a:pt x="246" y="24"/>
                  </a:lnTo>
                  <a:lnTo>
                    <a:pt x="2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617">
              <a:extLst>
                <a:ext uri="{FF2B5EF4-FFF2-40B4-BE49-F238E27FC236}">
                  <a16:creationId xmlns:a16="http://schemas.microsoft.com/office/drawing/2014/main" id="{52A1EE49-2C6B-F86D-14FE-A054A3281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00" y="5080000"/>
              <a:ext cx="101600" cy="66675"/>
            </a:xfrm>
            <a:custGeom>
              <a:avLst/>
              <a:gdLst>
                <a:gd name="T0" fmla="*/ 321 w 321"/>
                <a:gd name="T1" fmla="*/ 0 h 214"/>
                <a:gd name="T2" fmla="*/ 295 w 321"/>
                <a:gd name="T3" fmla="*/ 4 h 214"/>
                <a:gd name="T4" fmla="*/ 269 w 321"/>
                <a:gd name="T5" fmla="*/ 10 h 214"/>
                <a:gd name="T6" fmla="*/ 245 w 321"/>
                <a:gd name="T7" fmla="*/ 17 h 214"/>
                <a:gd name="T8" fmla="*/ 221 w 321"/>
                <a:gd name="T9" fmla="*/ 26 h 214"/>
                <a:gd name="T10" fmla="*/ 198 w 321"/>
                <a:gd name="T11" fmla="*/ 36 h 214"/>
                <a:gd name="T12" fmla="*/ 175 w 321"/>
                <a:gd name="T13" fmla="*/ 46 h 214"/>
                <a:gd name="T14" fmla="*/ 153 w 321"/>
                <a:gd name="T15" fmla="*/ 59 h 214"/>
                <a:gd name="T16" fmla="*/ 132 w 321"/>
                <a:gd name="T17" fmla="*/ 72 h 214"/>
                <a:gd name="T18" fmla="*/ 112 w 321"/>
                <a:gd name="T19" fmla="*/ 87 h 214"/>
                <a:gd name="T20" fmla="*/ 93 w 321"/>
                <a:gd name="T21" fmla="*/ 102 h 214"/>
                <a:gd name="T22" fmla="*/ 75 w 321"/>
                <a:gd name="T23" fmla="*/ 119 h 214"/>
                <a:gd name="T24" fmla="*/ 58 w 321"/>
                <a:gd name="T25" fmla="*/ 135 h 214"/>
                <a:gd name="T26" fmla="*/ 42 w 321"/>
                <a:gd name="T27" fmla="*/ 154 h 214"/>
                <a:gd name="T28" fmla="*/ 26 w 321"/>
                <a:gd name="T29" fmla="*/ 174 h 214"/>
                <a:gd name="T30" fmla="*/ 12 w 321"/>
                <a:gd name="T31" fmla="*/ 193 h 214"/>
                <a:gd name="T32" fmla="*/ 0 w 321"/>
                <a:gd name="T33" fmla="*/ 214 h 214"/>
                <a:gd name="T34" fmla="*/ 202 w 321"/>
                <a:gd name="T35" fmla="*/ 214 h 214"/>
                <a:gd name="T36" fmla="*/ 213 w 321"/>
                <a:gd name="T37" fmla="*/ 186 h 214"/>
                <a:gd name="T38" fmla="*/ 224 w 321"/>
                <a:gd name="T39" fmla="*/ 158 h 214"/>
                <a:gd name="T40" fmla="*/ 238 w 321"/>
                <a:gd name="T41" fmla="*/ 131 h 214"/>
                <a:gd name="T42" fmla="*/ 251 w 321"/>
                <a:gd name="T43" fmla="*/ 104 h 214"/>
                <a:gd name="T44" fmla="*/ 266 w 321"/>
                <a:gd name="T45" fmla="*/ 77 h 214"/>
                <a:gd name="T46" fmla="*/ 284 w 321"/>
                <a:gd name="T47" fmla="*/ 50 h 214"/>
                <a:gd name="T48" fmla="*/ 301 w 321"/>
                <a:gd name="T49" fmla="*/ 25 h 214"/>
                <a:gd name="T50" fmla="*/ 321 w 321"/>
                <a:gd name="T51" fmla="*/ 0 h 214"/>
                <a:gd name="T52" fmla="*/ 321 w 321"/>
                <a:gd name="T5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214">
                  <a:moveTo>
                    <a:pt x="321" y="0"/>
                  </a:moveTo>
                  <a:lnTo>
                    <a:pt x="295" y="4"/>
                  </a:lnTo>
                  <a:lnTo>
                    <a:pt x="269" y="10"/>
                  </a:lnTo>
                  <a:lnTo>
                    <a:pt x="245" y="17"/>
                  </a:lnTo>
                  <a:lnTo>
                    <a:pt x="221" y="26"/>
                  </a:lnTo>
                  <a:lnTo>
                    <a:pt x="198" y="36"/>
                  </a:lnTo>
                  <a:lnTo>
                    <a:pt x="175" y="46"/>
                  </a:lnTo>
                  <a:lnTo>
                    <a:pt x="153" y="59"/>
                  </a:lnTo>
                  <a:lnTo>
                    <a:pt x="132" y="72"/>
                  </a:lnTo>
                  <a:lnTo>
                    <a:pt x="112" y="87"/>
                  </a:lnTo>
                  <a:lnTo>
                    <a:pt x="93" y="102"/>
                  </a:lnTo>
                  <a:lnTo>
                    <a:pt x="75" y="119"/>
                  </a:lnTo>
                  <a:lnTo>
                    <a:pt x="58" y="135"/>
                  </a:lnTo>
                  <a:lnTo>
                    <a:pt x="42" y="154"/>
                  </a:lnTo>
                  <a:lnTo>
                    <a:pt x="26" y="174"/>
                  </a:lnTo>
                  <a:lnTo>
                    <a:pt x="12" y="193"/>
                  </a:lnTo>
                  <a:lnTo>
                    <a:pt x="0" y="214"/>
                  </a:lnTo>
                  <a:lnTo>
                    <a:pt x="202" y="214"/>
                  </a:lnTo>
                  <a:lnTo>
                    <a:pt x="213" y="186"/>
                  </a:lnTo>
                  <a:lnTo>
                    <a:pt x="224" y="158"/>
                  </a:lnTo>
                  <a:lnTo>
                    <a:pt x="238" y="131"/>
                  </a:lnTo>
                  <a:lnTo>
                    <a:pt x="251" y="104"/>
                  </a:lnTo>
                  <a:lnTo>
                    <a:pt x="266" y="77"/>
                  </a:lnTo>
                  <a:lnTo>
                    <a:pt x="284" y="50"/>
                  </a:lnTo>
                  <a:lnTo>
                    <a:pt x="301" y="25"/>
                  </a:lnTo>
                  <a:lnTo>
                    <a:pt x="321" y="0"/>
                  </a:lnTo>
                  <a:lnTo>
                    <a:pt x="3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6" name="Graphic 35" descr="Comment Heart with solid fill">
            <a:extLst>
              <a:ext uri="{FF2B5EF4-FFF2-40B4-BE49-F238E27FC236}">
                <a16:creationId xmlns:a16="http://schemas.microsoft.com/office/drawing/2014/main" id="{5E05A00F-ADFC-282D-4EBA-CD021EC634C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384284" y="1297517"/>
            <a:ext cx="509249" cy="50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81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3/30/2023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80FB-1D32-45C3-B02C-88350595D191}"/>
              </a:ext>
            </a:extLst>
          </p:cNvPr>
          <p:cNvGrpSpPr/>
          <p:nvPr/>
        </p:nvGrpSpPr>
        <p:grpSpPr>
          <a:xfrm>
            <a:off x="7469384" y="2272309"/>
            <a:ext cx="3494179" cy="695310"/>
            <a:chOff x="7469384" y="2329188"/>
            <a:chExt cx="3494179" cy="69531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252D862-413C-4F62-8F46-12A77EC293FB}"/>
                </a:ext>
              </a:extLst>
            </p:cNvPr>
            <p:cNvSpPr txBox="1"/>
            <p:nvPr/>
          </p:nvSpPr>
          <p:spPr>
            <a:xfrm>
              <a:off x="7469384" y="2593611"/>
              <a:ext cx="3426157" cy="430887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r>
                <a:rPr lang="en-US" dirty="0" err="1"/>
                <a:t>Uso</a:t>
              </a:r>
              <a:r>
                <a:rPr lang="en-US" dirty="0"/>
                <a:t> de </a:t>
              </a:r>
              <a:r>
                <a:rPr lang="en-US" dirty="0" err="1"/>
                <a:t>athena</a:t>
              </a:r>
              <a:r>
                <a:rPr lang="en-US" dirty="0"/>
                <a:t> para consular </a:t>
              </a:r>
              <a:r>
                <a:rPr lang="en-US" dirty="0" err="1"/>
                <a:t>en</a:t>
              </a:r>
              <a:r>
                <a:rPr lang="en-US" dirty="0"/>
                <a:t> </a:t>
              </a:r>
              <a:r>
                <a:rPr lang="en-US" dirty="0" err="1"/>
                <a:t>sql</a:t>
              </a:r>
              <a:r>
                <a:rPr lang="en-US" dirty="0"/>
                <a:t> las </a:t>
              </a:r>
              <a:r>
                <a:rPr lang="en-US" dirty="0" err="1"/>
                <a:t>tablas</a:t>
              </a:r>
              <a:r>
                <a:rPr lang="en-US" dirty="0"/>
                <a:t> </a:t>
              </a:r>
              <a:r>
                <a:rPr lang="en-US" dirty="0" err="1"/>
                <a:t>generadas</a:t>
              </a:r>
              <a:r>
                <a:rPr lang="en-US" dirty="0"/>
                <a:t>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A20B307-1425-4515-94BE-1DC3367D9B55}"/>
                </a:ext>
              </a:extLst>
            </p:cNvPr>
            <p:cNvSpPr txBox="1"/>
            <p:nvPr/>
          </p:nvSpPr>
          <p:spPr>
            <a:xfrm>
              <a:off x="7469384" y="2329188"/>
              <a:ext cx="3494179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INTEGRACIÓN CON CONSULTAS SQL</a:t>
              </a:r>
            </a:p>
          </p:txBody>
        </p:sp>
      </p:grp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id="{F0F11D57-9BDA-4C03-8DC2-D33A21A1AC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2960255"/>
              </p:ext>
            </p:extLst>
          </p:nvPr>
        </p:nvGraphicFramePr>
        <p:xfrm>
          <a:off x="5958441" y="2029630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1" name="Oval 60">
            <a:extLst>
              <a:ext uri="{FF2B5EF4-FFF2-40B4-BE49-F238E27FC236}">
                <a16:creationId xmlns:a16="http://schemas.microsoft.com/office/drawing/2014/main" id="{D5D6E24F-CD52-4DD9-B35D-2F3E42B1B203}"/>
              </a:ext>
            </a:extLst>
          </p:cNvPr>
          <p:cNvSpPr/>
          <p:nvPr/>
        </p:nvSpPr>
        <p:spPr>
          <a:xfrm>
            <a:off x="6360011" y="2292873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41629C6-A6CC-4EC7-BB17-BF0B7905E5E8}"/>
              </a:ext>
            </a:extLst>
          </p:cNvPr>
          <p:cNvSpPr txBox="1"/>
          <p:nvPr/>
        </p:nvSpPr>
        <p:spPr>
          <a:xfrm>
            <a:off x="6447409" y="2569792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CA5C97-5276-4EE3-B2DD-4941858DF8D4}"/>
              </a:ext>
            </a:extLst>
          </p:cNvPr>
          <p:cNvGrpSpPr/>
          <p:nvPr/>
        </p:nvGrpSpPr>
        <p:grpSpPr>
          <a:xfrm>
            <a:off x="7469384" y="3674940"/>
            <a:ext cx="3426157" cy="703778"/>
            <a:chOff x="7469384" y="3731362"/>
            <a:chExt cx="3426157" cy="703778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C7CC528-67A6-44AD-A70E-9026ADB64B71}"/>
                </a:ext>
              </a:extLst>
            </p:cNvPr>
            <p:cNvSpPr txBox="1"/>
            <p:nvPr/>
          </p:nvSpPr>
          <p:spPr>
            <a:xfrm>
              <a:off x="7469384" y="4004253"/>
              <a:ext cx="3426157" cy="430887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r>
                <a:rPr lang="en-US" dirty="0" err="1"/>
                <a:t>Obtener</a:t>
              </a:r>
              <a:r>
                <a:rPr lang="en-US" dirty="0"/>
                <a:t> las KPI </a:t>
              </a:r>
              <a:r>
                <a:rPr lang="en-US" dirty="0" err="1"/>
                <a:t>solicitas</a:t>
              </a:r>
              <a:r>
                <a:rPr lang="en-US" dirty="0"/>
                <a:t> para la </a:t>
              </a:r>
              <a:r>
                <a:rPr lang="en-US" dirty="0" err="1"/>
                <a:t>interpretación</a:t>
              </a:r>
              <a:r>
                <a:rPr lang="en-US" dirty="0"/>
                <a:t> de </a:t>
              </a:r>
              <a:r>
                <a:rPr lang="en-US" dirty="0" err="1"/>
                <a:t>los</a:t>
              </a:r>
              <a:r>
                <a:rPr lang="en-US" dirty="0"/>
                <a:t> </a:t>
              </a:r>
              <a:r>
                <a:rPr lang="en-US" dirty="0" err="1"/>
                <a:t>datos</a:t>
              </a:r>
              <a:r>
                <a:rPr lang="en-US" dirty="0"/>
                <a:t> de </a:t>
              </a:r>
              <a:r>
                <a:rPr lang="en-US" dirty="0" err="1"/>
                <a:t>negocio</a:t>
              </a:r>
              <a:r>
                <a:rPr lang="en-US" dirty="0"/>
                <a:t>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6227773-8030-484E-BF53-BDDACA671749}"/>
                </a:ext>
              </a:extLst>
            </p:cNvPr>
            <p:cNvSpPr txBox="1"/>
            <p:nvPr/>
          </p:nvSpPr>
          <p:spPr>
            <a:xfrm>
              <a:off x="7469384" y="3731362"/>
              <a:ext cx="3341375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1">
                      <a:lumMod val="90000"/>
                    </a:schemeClr>
                  </a:solidFill>
                </a:rPr>
                <a:t>REQUERIMIENTOS</a:t>
              </a:r>
              <a:r>
                <a:rPr lang="en-US" sz="1600" b="1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1600" b="1" dirty="0">
                  <a:solidFill>
                    <a:schemeClr val="accent1">
                      <a:lumMod val="90000"/>
                    </a:schemeClr>
                  </a:solidFill>
                </a:rPr>
                <a:t>DE</a:t>
              </a:r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en-US" sz="1600" b="1" dirty="0">
                  <a:solidFill>
                    <a:schemeClr val="accent1">
                      <a:lumMod val="90000"/>
                    </a:schemeClr>
                  </a:solidFill>
                </a:rPr>
                <a:t>KPI’S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0C3EA78-0262-43CC-97FB-7233D055921D}"/>
              </a:ext>
            </a:extLst>
          </p:cNvPr>
          <p:cNvGrpSpPr/>
          <p:nvPr/>
        </p:nvGrpSpPr>
        <p:grpSpPr>
          <a:xfrm>
            <a:off x="7469383" y="5093817"/>
            <a:ext cx="3426158" cy="686843"/>
            <a:chOff x="7469383" y="5158936"/>
            <a:chExt cx="3426158" cy="686843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7064592-F3AC-48D4-BAD5-2DB6EFE954F4}"/>
                </a:ext>
              </a:extLst>
            </p:cNvPr>
            <p:cNvSpPr txBox="1"/>
            <p:nvPr/>
          </p:nvSpPr>
          <p:spPr>
            <a:xfrm>
              <a:off x="7469384" y="5414892"/>
              <a:ext cx="3426157" cy="430887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r>
                <a:rPr lang="en-US" dirty="0" err="1"/>
                <a:t>Representación</a:t>
              </a:r>
              <a:r>
                <a:rPr lang="en-US" dirty="0"/>
                <a:t> </a:t>
              </a:r>
              <a:r>
                <a:rPr lang="en-US" dirty="0" err="1"/>
                <a:t>en</a:t>
              </a:r>
              <a:r>
                <a:rPr lang="en-US" dirty="0"/>
                <a:t> POWER BI, </a:t>
              </a:r>
              <a:r>
                <a:rPr lang="en-US" dirty="0" err="1"/>
                <a:t>los</a:t>
              </a:r>
              <a:r>
                <a:rPr lang="en-US" dirty="0"/>
                <a:t> </a:t>
              </a:r>
              <a:r>
                <a:rPr lang="en-US" dirty="0" err="1"/>
                <a:t>datos</a:t>
              </a:r>
              <a:r>
                <a:rPr lang="en-US" dirty="0"/>
                <a:t> con valor para </a:t>
              </a:r>
              <a:r>
                <a:rPr lang="en-US" dirty="0" err="1"/>
                <a:t>negocio</a:t>
              </a:r>
              <a:r>
                <a:rPr lang="en-US" dirty="0"/>
                <a:t>.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EFAF5A3-A7A4-4F8D-B073-F6087CA26D0A}"/>
                </a:ext>
              </a:extLst>
            </p:cNvPr>
            <p:cNvSpPr txBox="1"/>
            <p:nvPr/>
          </p:nvSpPr>
          <p:spPr>
            <a:xfrm>
              <a:off x="7469383" y="5158936"/>
              <a:ext cx="3161671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ANALITICAS</a:t>
              </a:r>
              <a:r>
                <a:rPr 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DE</a:t>
              </a:r>
              <a:r>
                <a:rPr 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DATOS</a:t>
              </a:r>
              <a:r>
                <a:rPr 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EN</a:t>
              </a:r>
              <a:r>
                <a:rPr 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POWER</a:t>
              </a:r>
              <a:r>
                <a:rPr lang="en-US" sz="16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BI</a:t>
              </a:r>
            </a:p>
          </p:txBody>
        </p:sp>
      </p:grp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5E1CFE7-506E-462C-9E03-A5C1CFA4953F}"/>
              </a:ext>
            </a:extLst>
          </p:cNvPr>
          <p:cNvCxnSpPr/>
          <p:nvPr/>
        </p:nvCxnSpPr>
        <p:spPr>
          <a:xfrm>
            <a:off x="6360011" y="3429001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0CD3299-E7BA-4828-991C-4669B8F22AC5}"/>
              </a:ext>
            </a:extLst>
          </p:cNvPr>
          <p:cNvCxnSpPr/>
          <p:nvPr/>
        </p:nvCxnSpPr>
        <p:spPr>
          <a:xfrm>
            <a:off x="6360011" y="4839642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D6B2DF-814F-4D81-9049-E8ECD36D8FFE}"/>
              </a:ext>
            </a:extLst>
          </p:cNvPr>
          <p:cNvGrpSpPr/>
          <p:nvPr/>
        </p:nvGrpSpPr>
        <p:grpSpPr>
          <a:xfrm>
            <a:off x="7469383" y="867928"/>
            <a:ext cx="3426158" cy="902287"/>
            <a:chOff x="7469383" y="927014"/>
            <a:chExt cx="3426158" cy="902287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696692B-5A3B-4F08-8DD7-D2980E951EA7}"/>
                </a:ext>
              </a:extLst>
            </p:cNvPr>
            <p:cNvSpPr txBox="1"/>
            <p:nvPr/>
          </p:nvSpPr>
          <p:spPr>
            <a:xfrm>
              <a:off x="7469384" y="1182970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US" sz="1400" dirty="0" err="1"/>
                <a:t>Almacenar</a:t>
              </a:r>
              <a:r>
                <a:rPr lang="en-US" sz="1400" dirty="0"/>
                <a:t> </a:t>
              </a:r>
              <a:r>
                <a:rPr lang="en-US" sz="1400" dirty="0" err="1"/>
                <a:t>los</a:t>
              </a:r>
              <a:r>
                <a:rPr lang="en-US" sz="1400" dirty="0"/>
                <a:t> </a:t>
              </a:r>
              <a:r>
                <a:rPr lang="en-US" sz="1400" dirty="0" err="1"/>
                <a:t>datos</a:t>
              </a:r>
              <a:r>
                <a:rPr lang="en-US" sz="1400" dirty="0"/>
                <a:t> que </a:t>
              </a:r>
              <a:r>
                <a:rPr lang="en-US" sz="1400" dirty="0" err="1"/>
                <a:t>vienen</a:t>
              </a:r>
              <a:r>
                <a:rPr lang="en-US" sz="1400" dirty="0"/>
                <a:t> de input </a:t>
              </a:r>
              <a:r>
                <a:rPr lang="en-US" sz="1400" dirty="0" err="1"/>
                <a:t>en</a:t>
              </a:r>
              <a:r>
                <a:rPr lang="en-US" sz="1400" dirty="0"/>
                <a:t> un </a:t>
              </a:r>
              <a:r>
                <a:rPr lang="en-US" sz="1400" dirty="0" err="1"/>
                <a:t>datalake</a:t>
              </a:r>
              <a:r>
                <a:rPr lang="en-US" sz="1400" dirty="0"/>
                <a:t> </a:t>
              </a:r>
              <a:r>
                <a:rPr lang="en-US" sz="1400" dirty="0" err="1"/>
                <a:t>separado</a:t>
              </a:r>
              <a:r>
                <a:rPr lang="en-US" sz="1400" dirty="0"/>
                <a:t> </a:t>
              </a:r>
              <a:r>
                <a:rPr lang="en-US" sz="1400" dirty="0" err="1"/>
                <a:t>por</a:t>
              </a:r>
              <a:r>
                <a:rPr lang="en-US" sz="1400" dirty="0"/>
                <a:t> </a:t>
              </a:r>
              <a:r>
                <a:rPr lang="en-US" sz="1400" dirty="0" err="1"/>
                <a:t>capas</a:t>
              </a:r>
              <a:r>
                <a:rPr lang="en-US" sz="1400" dirty="0"/>
                <a:t>, </a:t>
              </a:r>
              <a:r>
                <a:rPr lang="en-US" sz="1400" dirty="0" err="1"/>
                <a:t>según</a:t>
              </a:r>
              <a:r>
                <a:rPr lang="en-US" sz="1400" dirty="0"/>
                <a:t> </a:t>
              </a:r>
              <a:r>
                <a:rPr lang="en-US" sz="1400" dirty="0" err="1"/>
                <a:t>el</a:t>
              </a:r>
              <a:r>
                <a:rPr lang="en-US" sz="1400" dirty="0"/>
                <a:t> </a:t>
              </a:r>
              <a:r>
                <a:rPr lang="en-US" sz="1400" dirty="0" err="1"/>
                <a:t>refinado</a:t>
              </a:r>
              <a:r>
                <a:rPr lang="en-US" sz="1400" dirty="0"/>
                <a:t> de </a:t>
              </a:r>
              <a:r>
                <a:rPr lang="en-US" sz="1400" dirty="0" err="1"/>
                <a:t>los</a:t>
              </a:r>
              <a:r>
                <a:rPr lang="en-US" sz="1400" dirty="0"/>
                <a:t> </a:t>
              </a:r>
              <a:r>
                <a:rPr lang="en-US" sz="1400" dirty="0" err="1"/>
                <a:t>datos</a:t>
              </a:r>
              <a:r>
                <a:rPr lang="en-US" sz="1400" dirty="0"/>
                <a:t>.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9553626-3F0B-42E2-ACDA-F8358EB51048}"/>
                </a:ext>
              </a:extLst>
            </p:cNvPr>
            <p:cNvSpPr txBox="1"/>
            <p:nvPr/>
          </p:nvSpPr>
          <p:spPr>
            <a:xfrm>
              <a:off x="7469383" y="927014"/>
              <a:ext cx="3341377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1">
                      <a:lumMod val="90000"/>
                    </a:schemeClr>
                  </a:solidFill>
                </a:rPr>
                <a:t>ALMACENAMIENTO EN DATALAKE</a:t>
              </a:r>
            </a:p>
          </p:txBody>
        </p:sp>
      </p:grpSp>
      <p:graphicFrame>
        <p:nvGraphicFramePr>
          <p:cNvPr id="98" name="Chart 97">
            <a:extLst>
              <a:ext uri="{FF2B5EF4-FFF2-40B4-BE49-F238E27FC236}">
                <a16:creationId xmlns:a16="http://schemas.microsoft.com/office/drawing/2014/main" id="{DFE4BDAA-D55C-40C9-B4A7-5A0607F362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9623342"/>
              </p:ext>
            </p:extLst>
          </p:nvPr>
        </p:nvGraphicFramePr>
        <p:xfrm>
          <a:off x="5958441" y="618989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9" name="Oval 98">
            <a:extLst>
              <a:ext uri="{FF2B5EF4-FFF2-40B4-BE49-F238E27FC236}">
                <a16:creationId xmlns:a16="http://schemas.microsoft.com/office/drawing/2014/main" id="{77D79D79-A039-4CEF-9DAC-8F54A3CCF24C}"/>
              </a:ext>
            </a:extLst>
          </p:cNvPr>
          <p:cNvSpPr/>
          <p:nvPr/>
        </p:nvSpPr>
        <p:spPr>
          <a:xfrm>
            <a:off x="6360011" y="882232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525AE7A-A937-40CC-A189-368752956D2F}"/>
              </a:ext>
            </a:extLst>
          </p:cNvPr>
          <p:cNvSpPr txBox="1"/>
          <p:nvPr/>
        </p:nvSpPr>
        <p:spPr>
          <a:xfrm>
            <a:off x="6447409" y="1159151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90000"/>
                  </a:schemeClr>
                </a:solidFill>
              </a:rPr>
              <a:t>1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89A94C-8699-4CA0-A2B5-4377566E2EF8}"/>
              </a:ext>
            </a:extLst>
          </p:cNvPr>
          <p:cNvCxnSpPr/>
          <p:nvPr/>
        </p:nvCxnSpPr>
        <p:spPr>
          <a:xfrm>
            <a:off x="6360011" y="2018360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57356" y="4058781"/>
            <a:ext cx="4405312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Objetivos</a:t>
            </a:r>
            <a:endParaRPr lang="en-US" sz="3600" dirty="0">
              <a:solidFill>
                <a:schemeClr val="accent6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326F3-7210-4070-8501-BDFE478314E2}"/>
              </a:ext>
            </a:extLst>
          </p:cNvPr>
          <p:cNvGrpSpPr/>
          <p:nvPr/>
        </p:nvGrpSpPr>
        <p:grpSpPr>
          <a:xfrm>
            <a:off x="779478" y="1149606"/>
            <a:ext cx="2886583" cy="2151828"/>
            <a:chOff x="694817" y="1114149"/>
            <a:chExt cx="2886583" cy="2151828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B535FBE3-3CEA-48E1-9A73-21021F8C8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189" t="2494" r="38510" b="4521"/>
            <a:stretch>
              <a:fillRect/>
            </a:stretch>
          </p:blipFill>
          <p:spPr>
            <a:xfrm>
              <a:off x="694817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AFA2DF01-8A41-421C-A104-B7A68F237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518" t="2494" r="15181" b="4521"/>
            <a:stretch/>
          </p:blipFill>
          <p:spPr>
            <a:xfrm>
              <a:off x="1590005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sp>
          <p:nvSpPr>
            <p:cNvPr id="124" name="Diamond 123">
              <a:extLst>
                <a:ext uri="{FF2B5EF4-FFF2-40B4-BE49-F238E27FC236}">
                  <a16:creationId xmlns:a16="http://schemas.microsoft.com/office/drawing/2014/main" id="{F65DA0DE-E03D-4C8B-9954-A8D440E6DFFD}"/>
                </a:ext>
              </a:extLst>
            </p:cNvPr>
            <p:cNvSpPr/>
            <p:nvPr/>
          </p:nvSpPr>
          <p:spPr>
            <a:xfrm>
              <a:off x="1070238" y="1130237"/>
              <a:ext cx="2135740" cy="213574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8" name="Picture 4" descr="Goal ">
            <a:extLst>
              <a:ext uri="{FF2B5EF4-FFF2-40B4-BE49-F238E27FC236}">
                <a16:creationId xmlns:a16="http://schemas.microsoft.com/office/drawing/2014/main" id="{63FFA03C-B56F-3E3E-F2A2-28F4130CD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46" y="1907949"/>
            <a:ext cx="474707" cy="47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B3ABF640-4951-23BC-FBDA-36A249F9FB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9091382"/>
              </p:ext>
            </p:extLst>
          </p:nvPr>
        </p:nvGraphicFramePr>
        <p:xfrm>
          <a:off x="5958441" y="3420423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Oval 18">
            <a:extLst>
              <a:ext uri="{FF2B5EF4-FFF2-40B4-BE49-F238E27FC236}">
                <a16:creationId xmlns:a16="http://schemas.microsoft.com/office/drawing/2014/main" id="{AD3B335A-FF0D-C304-59DE-D5B0A9C4AD91}"/>
              </a:ext>
            </a:extLst>
          </p:cNvPr>
          <p:cNvSpPr/>
          <p:nvPr/>
        </p:nvSpPr>
        <p:spPr>
          <a:xfrm>
            <a:off x="6360011" y="3683666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34A98F-BDC2-7240-099F-D02DF26A39C1}"/>
              </a:ext>
            </a:extLst>
          </p:cNvPr>
          <p:cNvSpPr txBox="1"/>
          <p:nvPr/>
        </p:nvSpPr>
        <p:spPr>
          <a:xfrm>
            <a:off x="6447409" y="3960585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90000"/>
                  </a:schemeClr>
                </a:solidFill>
              </a:rPr>
              <a:t>3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89479005-48F9-E2F2-D50B-4DF9829E06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1872273"/>
              </p:ext>
            </p:extLst>
          </p:nvPr>
        </p:nvGraphicFramePr>
        <p:xfrm>
          <a:off x="5958441" y="4850911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2" name="Oval 21">
            <a:extLst>
              <a:ext uri="{FF2B5EF4-FFF2-40B4-BE49-F238E27FC236}">
                <a16:creationId xmlns:a16="http://schemas.microsoft.com/office/drawing/2014/main" id="{70325FFF-4A8F-CAA5-7581-EC4B8F69C1E0}"/>
              </a:ext>
            </a:extLst>
          </p:cNvPr>
          <p:cNvSpPr/>
          <p:nvPr/>
        </p:nvSpPr>
        <p:spPr>
          <a:xfrm>
            <a:off x="6360011" y="5114154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6AAD44-DC1F-DB52-DE70-40E1887F2DED}"/>
              </a:ext>
            </a:extLst>
          </p:cNvPr>
          <p:cNvSpPr txBox="1"/>
          <p:nvPr/>
        </p:nvSpPr>
        <p:spPr>
          <a:xfrm>
            <a:off x="6447409" y="5391073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02610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dirty="0" err="1">
                <a:latin typeface="+mj-lt"/>
              </a:rPr>
              <a:t>Arquitectura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por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capas</a:t>
            </a:r>
            <a:endParaRPr lang="en-US" sz="3600" dirty="0">
              <a:latin typeface="+mj-lt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3/30/2023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3DFE9-769D-93F6-EE8D-B572927E71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50"/>
          <a:stretch/>
        </p:blipFill>
        <p:spPr bwMode="auto">
          <a:xfrm>
            <a:off x="1096448" y="1119909"/>
            <a:ext cx="10358948" cy="50222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8579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dirty="0" err="1">
                <a:latin typeface="+mj-lt"/>
              </a:rPr>
              <a:t>Diagrama</a:t>
            </a:r>
            <a:r>
              <a:rPr lang="en-US" sz="3600" dirty="0">
                <a:latin typeface="+mj-lt"/>
              </a:rPr>
              <a:t> de </a:t>
            </a:r>
            <a:r>
              <a:rPr lang="en-US" sz="3600" dirty="0" err="1">
                <a:latin typeface="+mj-lt"/>
              </a:rPr>
              <a:t>flujo</a:t>
            </a:r>
            <a:endParaRPr lang="en-US" sz="3600" dirty="0">
              <a:latin typeface="+mj-lt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3/30/2023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56D3C0-C565-5B16-887A-01A1BF417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" t="449" r="11969" b="16938"/>
          <a:stretch/>
        </p:blipFill>
        <p:spPr bwMode="auto">
          <a:xfrm>
            <a:off x="1011765" y="1259762"/>
            <a:ext cx="10165945" cy="49400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52022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dirty="0" err="1">
                <a:latin typeface="+mj-lt"/>
              </a:rPr>
              <a:t>Datalake</a:t>
            </a:r>
            <a:r>
              <a:rPr lang="en-US" sz="3600" dirty="0">
                <a:latin typeface="+mj-lt"/>
              </a:rPr>
              <a:t> (1)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3/30/2023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59EE17-2A40-5CF1-73C8-B8BC58C2B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1785"/>
            <a:ext cx="6291118" cy="4194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CF49A6-A153-2C60-E651-4CA29F1045F4}"/>
              </a:ext>
            </a:extLst>
          </p:cNvPr>
          <p:cNvSpPr txBox="1"/>
          <p:nvPr/>
        </p:nvSpPr>
        <p:spPr>
          <a:xfrm>
            <a:off x="7527637" y="1905505"/>
            <a:ext cx="405476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La implementación de la capa de almacenamiento está soportada en </a:t>
            </a:r>
            <a:r>
              <a:rPr lang="es-ES_tradnl" sz="1600" dirty="0" err="1"/>
              <a:t>aws</a:t>
            </a:r>
            <a:r>
              <a:rPr lang="es-ES_tradnl" sz="1600" dirty="0"/>
              <a:t> s3.</a:t>
            </a:r>
          </a:p>
          <a:p>
            <a:endParaRPr lang="es-ES_tradnl" sz="1600" dirty="0"/>
          </a:p>
          <a:p>
            <a:r>
              <a:rPr lang="es-ES_tradnl" sz="1600" dirty="0"/>
              <a:t>Dividido en 3 etapas en base a la maduración del dato:</a:t>
            </a:r>
          </a:p>
          <a:p>
            <a:endParaRPr lang="es-ES_tradnl" sz="1600" dirty="0"/>
          </a:p>
          <a:p>
            <a:pPr marL="342900" indent="-342900">
              <a:buFont typeface="+mj-lt"/>
              <a:buAutoNum type="alphaLcParenR"/>
            </a:pPr>
            <a:r>
              <a:rPr lang="es-ES_tradnl" sz="1600" b="1" dirty="0"/>
              <a:t>RAW:</a:t>
            </a:r>
          </a:p>
          <a:p>
            <a:pPr lvl="1"/>
            <a:r>
              <a:rPr lang="es-ES_tradnl" sz="1600" dirty="0"/>
              <a:t>Hace referencia al dato de origen.</a:t>
            </a:r>
          </a:p>
          <a:p>
            <a:pPr marL="342900" indent="-342900">
              <a:buFont typeface="+mj-lt"/>
              <a:buAutoNum type="alphaLcParenR"/>
            </a:pPr>
            <a:r>
              <a:rPr lang="es-ES_tradnl" sz="1600" b="1" dirty="0"/>
              <a:t>CURATED:</a:t>
            </a:r>
          </a:p>
          <a:p>
            <a:pPr lvl="1"/>
            <a:r>
              <a:rPr lang="es-ES_tradnl" sz="1600" dirty="0"/>
              <a:t>Datos limpios.</a:t>
            </a:r>
          </a:p>
          <a:p>
            <a:pPr marL="342900" indent="-342900">
              <a:buFont typeface="+mj-lt"/>
              <a:buAutoNum type="alphaLcParenR"/>
            </a:pPr>
            <a:r>
              <a:rPr lang="es-ES_tradnl" sz="1600" b="1" dirty="0"/>
              <a:t>REFINED:</a:t>
            </a:r>
          </a:p>
          <a:p>
            <a:pPr lvl="1"/>
            <a:r>
              <a:rPr lang="es-ES_tradnl" sz="1600" dirty="0"/>
              <a:t>Modelo final de datos con adaptaciones de los datos para negocio.</a:t>
            </a:r>
          </a:p>
        </p:txBody>
      </p:sp>
    </p:spTree>
    <p:extLst>
      <p:ext uri="{BB962C8B-B14F-4D97-AF65-F5344CB8AC3E}">
        <p14:creationId xmlns:p14="http://schemas.microsoft.com/office/powerpoint/2010/main" val="1263454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dirty="0" err="1">
                <a:latin typeface="+mj-lt"/>
              </a:rPr>
              <a:t>Decisiones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en</a:t>
            </a:r>
            <a:r>
              <a:rPr lang="en-US" sz="3600" dirty="0">
                <a:latin typeface="+mj-lt"/>
              </a:rPr>
              <a:t> base a </a:t>
            </a:r>
            <a:r>
              <a:rPr lang="en-US" sz="3600" dirty="0" err="1">
                <a:latin typeface="+mj-lt"/>
              </a:rPr>
              <a:t>los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datos</a:t>
            </a:r>
            <a:r>
              <a:rPr lang="en-US" sz="3600" dirty="0">
                <a:latin typeface="+mj-lt"/>
              </a:rPr>
              <a:t> de </a:t>
            </a:r>
            <a:r>
              <a:rPr lang="en-US" sz="3600" dirty="0" err="1">
                <a:latin typeface="+mj-lt"/>
              </a:rPr>
              <a:t>origen</a:t>
            </a:r>
            <a:endParaRPr lang="en-US" sz="3600" dirty="0">
              <a:latin typeface="+mj-lt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3/30/2023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108B3E-158A-3EB7-830F-222DF031F844}"/>
              </a:ext>
            </a:extLst>
          </p:cNvPr>
          <p:cNvSpPr txBox="1"/>
          <p:nvPr/>
        </p:nvSpPr>
        <p:spPr>
          <a:xfrm>
            <a:off x="1050202" y="1590735"/>
            <a:ext cx="102213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Creación de una tabla maestra de horóscopos.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Se genera una columna dentro de usuarios para corregir algunos nombres de países, que son diferentes a la tabla maestra de países.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Los 3 países del </a:t>
            </a:r>
            <a:r>
              <a:rPr lang="es-ES_tradnl" dirty="0" err="1"/>
              <a:t>dataset</a:t>
            </a:r>
            <a:r>
              <a:rPr lang="es-ES_tradnl" dirty="0"/>
              <a:t> de países que no pertenecen a ningún continente geográficamente, su valor de continente es “Sin continente”.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Los usuarios que solo tienen informado </a:t>
            </a:r>
            <a:r>
              <a:rPr lang="es-ES_tradnl" dirty="0" err="1"/>
              <a:t>id_usuario</a:t>
            </a:r>
            <a:r>
              <a:rPr lang="es-ES_tradnl" dirty="0"/>
              <a:t>, los obviamos de la dimensión de usuarios: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_tradnl" dirty="0"/>
              <a:t>También eliminamos de la tabla de hechos sus reproducciones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_trad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Para los usuarios que tienen fecha de registro y </a:t>
            </a:r>
            <a:r>
              <a:rPr lang="es-ES_tradnl" dirty="0" err="1"/>
              <a:t>id_usuario</a:t>
            </a:r>
            <a:r>
              <a:rPr lang="es-ES_tradnl" dirty="0"/>
              <a:t>, pero no tienen país, si que se tienen en cuenta para su análisis.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Existe una reproducción en la tabla de hechos que no tiene informado el nombre de canción y sí el nombre del grupo, los incluimos ya que la analítica de negocio da más valor a la reproducción por grupo.</a:t>
            </a:r>
          </a:p>
        </p:txBody>
      </p:sp>
    </p:spTree>
    <p:extLst>
      <p:ext uri="{BB962C8B-B14F-4D97-AF65-F5344CB8AC3E}">
        <p14:creationId xmlns:p14="http://schemas.microsoft.com/office/powerpoint/2010/main" val="1708621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dirty="0" err="1">
                <a:latin typeface="+mj-lt"/>
              </a:rPr>
              <a:t>Procesamiento</a:t>
            </a:r>
            <a:r>
              <a:rPr lang="en-US" sz="3600" dirty="0">
                <a:latin typeface="+mj-lt"/>
              </a:rPr>
              <a:t> (2)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3/30/2023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59EE17-2A40-5CF1-73C8-B8BC58C2B7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08"/>
          <a:stretch/>
        </p:blipFill>
        <p:spPr>
          <a:xfrm>
            <a:off x="1420668" y="1515122"/>
            <a:ext cx="4321463" cy="4194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CF49A6-A153-2C60-E651-4CA29F1045F4}"/>
              </a:ext>
            </a:extLst>
          </p:cNvPr>
          <p:cNvSpPr txBox="1"/>
          <p:nvPr/>
        </p:nvSpPr>
        <p:spPr>
          <a:xfrm>
            <a:off x="6991570" y="2151727"/>
            <a:ext cx="40547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Se ha optado por un modelo más </a:t>
            </a:r>
            <a:r>
              <a:rPr lang="es-ES_tradnl" sz="1600" dirty="0" err="1"/>
              <a:t>serverless</a:t>
            </a:r>
            <a:r>
              <a:rPr lang="es-ES_tradnl" sz="1600" dirty="0"/>
              <a:t>, para ahorrar costes de aprovisionamiento de infraestructura.</a:t>
            </a:r>
          </a:p>
          <a:p>
            <a:endParaRPr lang="es-ES_tradnl" sz="1600" dirty="0"/>
          </a:p>
          <a:p>
            <a:r>
              <a:rPr lang="es-ES_tradnl" sz="1600" dirty="0"/>
              <a:t>Dividido en 2 etapas en función de las capas de refinamiento:</a:t>
            </a:r>
          </a:p>
          <a:p>
            <a:endParaRPr lang="es-ES_tradnl" sz="1600" dirty="0"/>
          </a:p>
          <a:p>
            <a:pPr marL="400050" indent="-400050">
              <a:buFont typeface="+mj-lt"/>
              <a:buAutoNum type="romanUcPeriod"/>
            </a:pPr>
            <a:r>
              <a:rPr lang="es-ES_tradnl" sz="1600" dirty="0"/>
              <a:t>Transformación y limpieza de los datos.</a:t>
            </a:r>
          </a:p>
          <a:p>
            <a:pPr marL="400050" indent="-400050">
              <a:buFont typeface="+mj-lt"/>
              <a:buAutoNum type="romanUcPeriod"/>
            </a:pPr>
            <a:r>
              <a:rPr lang="es-ES_tradnl" sz="1600" dirty="0"/>
              <a:t>Enriquecimiento de los datos para el consumo.</a:t>
            </a:r>
          </a:p>
        </p:txBody>
      </p:sp>
    </p:spTree>
    <p:extLst>
      <p:ext uri="{BB962C8B-B14F-4D97-AF65-F5344CB8AC3E}">
        <p14:creationId xmlns:p14="http://schemas.microsoft.com/office/powerpoint/2010/main" val="1949894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8CF0B0A-C955-D3B3-131D-769F7E4F81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70" t="75436" r="10996"/>
          <a:stretch/>
        </p:blipFill>
        <p:spPr bwMode="auto">
          <a:xfrm>
            <a:off x="5403273" y="989045"/>
            <a:ext cx="187213" cy="5235686"/>
          </a:xfrm>
          <a:prstGeom prst="rect">
            <a:avLst/>
          </a:prstGeom>
          <a:noFill/>
          <a:ln>
            <a:solidFill>
              <a:schemeClr val="accent5">
                <a:lumMod val="25000"/>
              </a:schemeClr>
            </a:solidFill>
            <a:prstDash val="dash"/>
            <a:bevel/>
          </a:ln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4B8CEF93-BFD8-0593-831E-B9A8FF95A86B}"/>
              </a:ext>
            </a:extLst>
          </p:cNvPr>
          <p:cNvSpPr/>
          <p:nvPr/>
        </p:nvSpPr>
        <p:spPr>
          <a:xfrm>
            <a:off x="5024503" y="3237721"/>
            <a:ext cx="1374976" cy="550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ETL curated (I)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3/30/2023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DFEE2-16F0-E9B0-C2DD-EE2381CF04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6496"/>
          <a:stretch/>
        </p:blipFill>
        <p:spPr bwMode="auto">
          <a:xfrm>
            <a:off x="690563" y="989045"/>
            <a:ext cx="4204855" cy="5048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410B4B-0B9E-A7A1-58A0-23E7F3750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70" t="75436" r="10996"/>
          <a:stretch/>
        </p:blipFill>
        <p:spPr bwMode="auto">
          <a:xfrm>
            <a:off x="7168147" y="2218170"/>
            <a:ext cx="808916" cy="12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47D3CD-E6C5-152B-5A13-D367F0D1F2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70" t="75436" r="10996"/>
          <a:stretch/>
        </p:blipFill>
        <p:spPr bwMode="auto">
          <a:xfrm>
            <a:off x="7483836" y="4786274"/>
            <a:ext cx="1417782" cy="1250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5391E52-8E40-111B-F71D-A40F7825764A}"/>
              </a:ext>
            </a:extLst>
          </p:cNvPr>
          <p:cNvGrpSpPr/>
          <p:nvPr/>
        </p:nvGrpSpPr>
        <p:grpSpPr>
          <a:xfrm>
            <a:off x="5888909" y="1235140"/>
            <a:ext cx="4889927" cy="4879910"/>
            <a:chOff x="6304546" y="989045"/>
            <a:chExt cx="4889927" cy="487991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F389EF-B851-004D-B36A-C13F0D40E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28" r="16427"/>
            <a:stretch/>
          </p:blipFill>
          <p:spPr bwMode="auto">
            <a:xfrm>
              <a:off x="6890327" y="989045"/>
              <a:ext cx="4304146" cy="4879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68597A3-F261-F3AF-21C3-FB20110401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70" t="75436" r="10996"/>
            <a:stretch/>
          </p:blipFill>
          <p:spPr bwMode="auto">
            <a:xfrm>
              <a:off x="6304546" y="1735914"/>
              <a:ext cx="724691" cy="125094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40111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01B2E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rn 03">
      <a:majorFont>
        <a:latin typeface="Segoe U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8B92E9FC487B468B1EE36C36034F76" ma:contentTypeVersion="8" ma:contentTypeDescription="Create a new document." ma:contentTypeScope="" ma:versionID="93cfff35532139f9aba80de635ebd931">
  <xsd:schema xmlns:xsd="http://www.w3.org/2001/XMLSchema" xmlns:xs="http://www.w3.org/2001/XMLSchema" xmlns:p="http://schemas.microsoft.com/office/2006/metadata/properties" xmlns:ns2="95539031-3c73-4443-929a-6fab09bb8783" xmlns:ns3="5e488eee-bf67-4f65-a97a-95078e91c74a" targetNamespace="http://schemas.microsoft.com/office/2006/metadata/properties" ma:root="true" ma:fieldsID="cbcf4357c627347f9a736d6c1bdba7cd" ns2:_="" ns3:_="">
    <xsd:import namespace="95539031-3c73-4443-929a-6fab09bb8783"/>
    <xsd:import namespace="5e488eee-bf67-4f65-a97a-95078e91c74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539031-3c73-4443-929a-6fab09bb8783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6d165d17-9b79-46c3-82b9-c927e733c4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488eee-bf67-4f65-a97a-95078e91c74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f4a998a7-8f23-4837-ac0d-904cd84925ea}" ma:internalName="TaxCatchAll" ma:showField="CatchAllData" ma:web="5e488eee-bf67-4f65-a97a-95078e91c74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e488eee-bf67-4f65-a97a-95078e91c74a" xsi:nil="true"/>
    <lcf76f155ced4ddcb4097134ff3c332f xmlns="95539031-3c73-4443-929a-6fab09bb878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77A8854-E0FC-4F3E-930A-A3E4B2B610A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B0580B-0E29-42F0-9CE2-FCCB569C8D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539031-3c73-4443-929a-6fab09bb8783"/>
    <ds:schemaRef ds:uri="5e488eee-bf67-4f65-a97a-95078e91c7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CE5EFD-B8B5-4034-86F4-BAD25BFB57D4}">
  <ds:schemaRefs>
    <ds:schemaRef ds:uri="http://schemas.microsoft.com/office/2006/metadata/properties"/>
    <ds:schemaRef ds:uri="http://schemas.microsoft.com/office/infopath/2007/PartnerControls"/>
    <ds:schemaRef ds:uri="5e488eee-bf67-4f65-a97a-95078e91c74a"/>
    <ds:schemaRef ds:uri="95539031-3c73-4443-929a-6fab09bb878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883</Words>
  <Application>Microsoft Office PowerPoint</Application>
  <PresentationFormat>Widescreen</PresentationFormat>
  <Paragraphs>153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Sánchez García, Andrés</dc:creator>
  <cp:keywords/>
  <dc:description/>
  <cp:lastModifiedBy>Sánchez García, Andrés</cp:lastModifiedBy>
  <cp:revision>133</cp:revision>
  <dcterms:created xsi:type="dcterms:W3CDTF">2018-05-07T03:42:01Z</dcterms:created>
  <dcterms:modified xsi:type="dcterms:W3CDTF">2023-03-30T15:51:47Z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0x010100768B92E9FC487B468B1EE36C36034F76</vt:lpwstr>
  </property>
  <property fmtid="{D5CDD505-2E9C-101B-9397-08002B2CF9AE}" pid="3" name="MediaServiceImageTags">
    <vt:lpwstr/>
  </property>
</Properties>
</file>